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wdp" ContentType="image/vnd.ms-photo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.xml" ContentType="application/vnd.openxmlformats-officedocument.presentationml.notesSlide+xml"/>
  <Override PartName="/ppt/tags/tag37.xml" ContentType="application/vnd.openxmlformats-officedocument.presentationml.tags+xml"/>
  <Override PartName="/ppt/notesSlides/notesSlide2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3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notesSlides/notesSlide4.xml" ContentType="application/vnd.openxmlformats-officedocument.presentationml.notesSlide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notesSlides/notesSlide5.xml" ContentType="application/vnd.openxmlformats-officedocument.presentationml.notesSlide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6.xml" ContentType="application/vnd.openxmlformats-officedocument.presentationml.notesSlide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7.xml" ContentType="application/vnd.openxmlformats-officedocument.presentationml.notesSlid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notesSlides/notesSlide8.xml" ContentType="application/vnd.openxmlformats-officedocument.presentationml.notesSlide+xml"/>
  <Override PartName="/ppt/tags/tag65.xml" ContentType="application/vnd.openxmlformats-officedocument.presentationml.tags+xml"/>
  <Override PartName="/ppt/notesSlides/notesSlide9.xml" ContentType="application/vnd.openxmlformats-officedocument.presentationml.notesSlide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notesSlides/notesSlide10.xml" ContentType="application/vnd.openxmlformats-officedocument.presentationml.notesSlide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11.xml" ContentType="application/vnd.openxmlformats-officedocument.presentationml.notesSlide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notesSlides/notesSlide12.xml" ContentType="application/vnd.openxmlformats-officedocument.presentationml.notesSlide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notesSlides/notesSlide13.xml" ContentType="application/vnd.openxmlformats-officedocument.presentationml.notesSlide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notesSlides/notesSlide14.xml" ContentType="application/vnd.openxmlformats-officedocument.presentationml.notesSlide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notesSlides/notesSlide15.xml" ContentType="application/vnd.openxmlformats-officedocument.presentationml.notesSlide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16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notesSlides/notesSlide17.xml" ContentType="application/vnd.openxmlformats-officedocument.presentationml.notesSlide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notesSlides/notesSlide18.xml" ContentType="application/vnd.openxmlformats-officedocument.presentationml.notesSlide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notesSlides/notesSlide19.xml" ContentType="application/vnd.openxmlformats-officedocument.presentationml.notesSlide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notesSlides/notesSlide20.xml" ContentType="application/vnd.openxmlformats-officedocument.presentationml.notesSlide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notesSlides/notesSlide21.xml" ContentType="application/vnd.openxmlformats-officedocument.presentationml.notesSlide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notesSlides/notesSlide22.xml" ContentType="application/vnd.openxmlformats-officedocument.presentationml.notesSlide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notesSlides/notesSlide23.xml" ContentType="application/vnd.openxmlformats-officedocument.presentationml.notesSlide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2"/>
  </p:sldMasterIdLst>
  <p:notesMasterIdLst>
    <p:notesMasterId r:id="rId64"/>
  </p:notesMasterIdLst>
  <p:handoutMasterIdLst>
    <p:handoutMasterId r:id="rId65"/>
  </p:handoutMasterIdLst>
  <p:sldIdLst>
    <p:sldId id="477" r:id="rId3"/>
    <p:sldId id="258" r:id="rId4"/>
    <p:sldId id="478" r:id="rId5"/>
    <p:sldId id="259" r:id="rId6"/>
    <p:sldId id="479" r:id="rId7"/>
    <p:sldId id="261" r:id="rId8"/>
    <p:sldId id="488" r:id="rId9"/>
    <p:sldId id="552" r:id="rId10"/>
    <p:sldId id="498" r:id="rId11"/>
    <p:sldId id="553" r:id="rId12"/>
    <p:sldId id="554" r:id="rId13"/>
    <p:sldId id="499" r:id="rId14"/>
    <p:sldId id="609" r:id="rId15"/>
    <p:sldId id="500" r:id="rId16"/>
    <p:sldId id="605" r:id="rId17"/>
    <p:sldId id="502" r:id="rId18"/>
    <p:sldId id="503" r:id="rId19"/>
    <p:sldId id="504" r:id="rId20"/>
    <p:sldId id="555" r:id="rId21"/>
    <p:sldId id="514" r:id="rId22"/>
    <p:sldId id="515" r:id="rId23"/>
    <p:sldId id="603" r:id="rId24"/>
    <p:sldId id="517" r:id="rId25"/>
    <p:sldId id="519" r:id="rId26"/>
    <p:sldId id="531" r:id="rId27"/>
    <p:sldId id="532" r:id="rId28"/>
    <p:sldId id="610" r:id="rId29"/>
    <p:sldId id="611" r:id="rId30"/>
    <p:sldId id="604" r:id="rId31"/>
    <p:sldId id="612" r:id="rId32"/>
    <p:sldId id="534" r:id="rId33"/>
    <p:sldId id="613" r:id="rId34"/>
    <p:sldId id="614" r:id="rId35"/>
    <p:sldId id="483" r:id="rId36"/>
    <p:sldId id="484" r:id="rId37"/>
    <p:sldId id="485" r:id="rId38"/>
    <p:sldId id="486" r:id="rId39"/>
    <p:sldId id="487" r:id="rId40"/>
    <p:sldId id="536" r:id="rId41"/>
    <p:sldId id="482" r:id="rId42"/>
    <p:sldId id="537" r:id="rId43"/>
    <p:sldId id="539" r:id="rId44"/>
    <p:sldId id="540" r:id="rId45"/>
    <p:sldId id="541" r:id="rId46"/>
    <p:sldId id="542" r:id="rId47"/>
    <p:sldId id="543" r:id="rId48"/>
    <p:sldId id="544" r:id="rId49"/>
    <p:sldId id="545" r:id="rId50"/>
    <p:sldId id="557" r:id="rId51"/>
    <p:sldId id="546" r:id="rId52"/>
    <p:sldId id="615" r:id="rId53"/>
    <p:sldId id="547" r:id="rId54"/>
    <p:sldId id="558" r:id="rId55"/>
    <p:sldId id="548" r:id="rId56"/>
    <p:sldId id="559" r:id="rId57"/>
    <p:sldId id="549" r:id="rId58"/>
    <p:sldId id="560" r:id="rId59"/>
    <p:sldId id="616" r:id="rId60"/>
    <p:sldId id="550" r:id="rId61"/>
    <p:sldId id="551" r:id="rId62"/>
    <p:sldId id="602" r:id="rId63"/>
  </p:sldIdLst>
  <p:sldSz cx="12192000" cy="6858000"/>
  <p:notesSz cx="6858000" cy="9144000"/>
  <p:custDataLst>
    <p:tags r:id="rId6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4041" userDrawn="1">
          <p15:clr>
            <a:srgbClr val="A4A3A4"/>
          </p15:clr>
        </p15:guide>
        <p15:guide id="2" pos="1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77933C"/>
    <a:srgbClr val="6CA343"/>
    <a:srgbClr val="F7F7F7"/>
    <a:srgbClr val="558ED5"/>
    <a:srgbClr val="E41908"/>
    <a:srgbClr val="340A5E"/>
    <a:srgbClr val="3A3A3A"/>
    <a:srgbClr val="FFC001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0" autoAdjust="0"/>
    <p:restoredTop sz="94606" autoAdjust="0"/>
  </p:normalViewPr>
  <p:slideViewPr>
    <p:cSldViewPr snapToObjects="1" showGuides="1">
      <p:cViewPr>
        <p:scale>
          <a:sx n="70" d="100"/>
          <a:sy n="70" d="100"/>
        </p:scale>
        <p:origin x="-948" y="-342"/>
      </p:cViewPr>
      <p:guideLst>
        <p:guide orient="horz" pos="4041"/>
        <p:guide pos="173"/>
      </p:guideLst>
    </p:cSldViewPr>
  </p:slideViewPr>
  <p:outlineViewPr>
    <p:cViewPr>
      <p:scale>
        <a:sx n="33" d="100"/>
        <a:sy n="33" d="100"/>
      </p:scale>
      <p:origin x="0" y="-15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216027" cy="216027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slide" Target="slides/slide61.xml"/><Relationship Id="rId68" Type="http://schemas.openxmlformats.org/officeDocument/2006/relationships/viewProps" Target="viewProp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tags" Target="tags/tag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61" Type="http://schemas.openxmlformats.org/officeDocument/2006/relationships/slide" Target="slides/slide59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handoutMaster" Target="handoutMasters/handout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notesMaster" Target="notesMasters/notesMaster1.xml"/><Relationship Id="rId69" Type="http://schemas.openxmlformats.org/officeDocument/2006/relationships/theme" Target="theme/theme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presProps" Target="pres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image" Target="../media/image6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image" Target="../media/image34.emf"/><Relationship Id="rId1" Type="http://schemas.openxmlformats.org/officeDocument/2006/relationships/image" Target="../media/image33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image" Target="../media/image36.emf"/><Relationship Id="rId6" Type="http://schemas.openxmlformats.org/officeDocument/2006/relationships/image" Target="../media/image41.emf"/><Relationship Id="rId5" Type="http://schemas.openxmlformats.org/officeDocument/2006/relationships/image" Target="../media/image40.emf"/><Relationship Id="rId4" Type="http://schemas.openxmlformats.org/officeDocument/2006/relationships/image" Target="../media/image39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image" Target="../media/image42.emf"/><Relationship Id="rId4" Type="http://schemas.openxmlformats.org/officeDocument/2006/relationships/image" Target="../media/image45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48.emf"/><Relationship Id="rId2" Type="http://schemas.openxmlformats.org/officeDocument/2006/relationships/image" Target="../media/image47.emf"/><Relationship Id="rId1" Type="http://schemas.openxmlformats.org/officeDocument/2006/relationships/image" Target="../media/image46.emf"/><Relationship Id="rId4" Type="http://schemas.openxmlformats.org/officeDocument/2006/relationships/image" Target="../media/image49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53.emf"/><Relationship Id="rId2" Type="http://schemas.openxmlformats.org/officeDocument/2006/relationships/image" Target="../media/image52.emf"/><Relationship Id="rId1" Type="http://schemas.openxmlformats.org/officeDocument/2006/relationships/image" Target="../media/image51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59.emf"/><Relationship Id="rId2" Type="http://schemas.openxmlformats.org/officeDocument/2006/relationships/image" Target="../media/image58.emf"/><Relationship Id="rId1" Type="http://schemas.openxmlformats.org/officeDocument/2006/relationships/image" Target="../media/image57.emf"/><Relationship Id="rId4" Type="http://schemas.openxmlformats.org/officeDocument/2006/relationships/image" Target="../media/image60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2" Type="http://schemas.openxmlformats.org/officeDocument/2006/relationships/image" Target="../media/image62.emf"/><Relationship Id="rId1" Type="http://schemas.openxmlformats.org/officeDocument/2006/relationships/image" Target="../media/image6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68.emf"/><Relationship Id="rId2" Type="http://schemas.openxmlformats.org/officeDocument/2006/relationships/image" Target="../media/image67.emf"/><Relationship Id="rId1" Type="http://schemas.openxmlformats.org/officeDocument/2006/relationships/image" Target="../media/image66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24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image" Target="../media/image73.emf"/><Relationship Id="rId5" Type="http://schemas.openxmlformats.org/officeDocument/2006/relationships/image" Target="../media/image77.emf"/><Relationship Id="rId4" Type="http://schemas.openxmlformats.org/officeDocument/2006/relationships/image" Target="../media/image76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81.emf"/><Relationship Id="rId2" Type="http://schemas.openxmlformats.org/officeDocument/2006/relationships/image" Target="../media/image80.emf"/><Relationship Id="rId1" Type="http://schemas.openxmlformats.org/officeDocument/2006/relationships/image" Target="../media/image79.emf"/><Relationship Id="rId4" Type="http://schemas.openxmlformats.org/officeDocument/2006/relationships/image" Target="../media/image82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85.emf"/><Relationship Id="rId7" Type="http://schemas.openxmlformats.org/officeDocument/2006/relationships/image" Target="../media/image89.emf"/><Relationship Id="rId2" Type="http://schemas.openxmlformats.org/officeDocument/2006/relationships/image" Target="../media/image84.emf"/><Relationship Id="rId1" Type="http://schemas.openxmlformats.org/officeDocument/2006/relationships/image" Target="../media/image83.emf"/><Relationship Id="rId6" Type="http://schemas.openxmlformats.org/officeDocument/2006/relationships/image" Target="../media/image88.emf"/><Relationship Id="rId5" Type="http://schemas.openxmlformats.org/officeDocument/2006/relationships/image" Target="../media/image87.emf"/><Relationship Id="rId4" Type="http://schemas.openxmlformats.org/officeDocument/2006/relationships/image" Target="../media/image86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30.vml.rels><?xml version="1.0" encoding="UTF-8" standalone="yes"?>
<Relationships xmlns="http://schemas.openxmlformats.org/package/2006/relationships"><Relationship Id="rId2" Type="http://schemas.openxmlformats.org/officeDocument/2006/relationships/image" Target="../media/image93.emf"/><Relationship Id="rId1" Type="http://schemas.openxmlformats.org/officeDocument/2006/relationships/image" Target="../media/image92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6.emf"/><Relationship Id="rId2" Type="http://schemas.openxmlformats.org/officeDocument/2006/relationships/image" Target="../media/image95.emf"/><Relationship Id="rId1" Type="http://schemas.openxmlformats.org/officeDocument/2006/relationships/image" Target="../media/image94.emf"/><Relationship Id="rId5" Type="http://schemas.openxmlformats.org/officeDocument/2006/relationships/image" Target="../media/image98.emf"/><Relationship Id="rId4" Type="http://schemas.openxmlformats.org/officeDocument/2006/relationships/image" Target="../media/image97.emf"/></Relationships>
</file>

<file path=ppt/drawings/_rels/vmlDrawing3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0.emf"/><Relationship Id="rId1" Type="http://schemas.openxmlformats.org/officeDocument/2006/relationships/image" Target="../media/image99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image" Target="../media/image103.emf"/><Relationship Id="rId1" Type="http://schemas.openxmlformats.org/officeDocument/2006/relationships/image" Target="../media/image102.emf"/><Relationship Id="rId4" Type="http://schemas.openxmlformats.org/officeDocument/2006/relationships/image" Target="../media/image105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image" Target="../media/image17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image" Target="../media/image20.emf"/><Relationship Id="rId4" Type="http://schemas.openxmlformats.org/officeDocument/2006/relationships/image" Target="../media/image23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26.emf"/><Relationship Id="rId5" Type="http://schemas.openxmlformats.org/officeDocument/2006/relationships/image" Target="../media/image30.emf"/><Relationship Id="rId4" Type="http://schemas.openxmlformats.org/officeDocument/2006/relationships/image" Target="../media/image2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4788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5.png>
</file>

<file path=ppt/media/image19.png>
</file>

<file path=ppt/media/image2.png>
</file>

<file path=ppt/media/image3.jpeg>
</file>

<file path=ppt/media/image4.png>
</file>

<file path=ppt/media/image5.png>
</file>

<file path=ppt/media/image50.png>
</file>

<file path=ppt/media/image65.png>
</file>

<file path=ppt/media/image7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470F4-B71D-48E3-8849-D94058D0B438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BDDFF-9C74-45EE-AD90-2B14BDC103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792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32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15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7.xml"/><Relationship Id="rId2" Type="http://schemas.openxmlformats.org/officeDocument/2006/relationships/slide" Target="../slides/slide36.xml"/><Relationship Id="rId1" Type="http://schemas.openxmlformats.org/officeDocument/2006/relationships/slideMaster" Target="../slideMasters/slideMaster1.xml"/><Relationship Id="rId5" Type="http://schemas.openxmlformats.org/officeDocument/2006/relationships/slide" Target="../slides/slide35.xml"/><Relationship Id="rId4" Type="http://schemas.openxmlformats.org/officeDocument/2006/relationships/slide" Target="../slides/slide38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5.xml"/><Relationship Id="rId13" Type="http://schemas.openxmlformats.org/officeDocument/2006/relationships/slide" Target="../slides/slide52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4.xml"/><Relationship Id="rId12" Type="http://schemas.openxmlformats.org/officeDocument/2006/relationships/slide" Target="../slides/slide50.xml"/><Relationship Id="rId17" Type="http://schemas.openxmlformats.org/officeDocument/2006/relationships/slide" Target="../slides/slide40.xml"/><Relationship Id="rId2" Type="http://schemas.openxmlformats.org/officeDocument/2006/relationships/tags" Target="../tags/tag5.xml"/><Relationship Id="rId16" Type="http://schemas.openxmlformats.org/officeDocument/2006/relationships/slide" Target="../slides/slide59.xml"/><Relationship Id="rId1" Type="http://schemas.openxmlformats.org/officeDocument/2006/relationships/tags" Target="../tags/tag4.xml"/><Relationship Id="rId6" Type="http://schemas.openxmlformats.org/officeDocument/2006/relationships/slide" Target="../slides/slide43.xml"/><Relationship Id="rId11" Type="http://schemas.openxmlformats.org/officeDocument/2006/relationships/slide" Target="../slides/slide48.xml"/><Relationship Id="rId5" Type="http://schemas.openxmlformats.org/officeDocument/2006/relationships/slide" Target="../slides/slide42.xml"/><Relationship Id="rId15" Type="http://schemas.openxmlformats.org/officeDocument/2006/relationships/slide" Target="../slides/slide56.xml"/><Relationship Id="rId10" Type="http://schemas.openxmlformats.org/officeDocument/2006/relationships/slide" Target="../slides/slide47.xml"/><Relationship Id="rId4" Type="http://schemas.openxmlformats.org/officeDocument/2006/relationships/slide" Target="../slides/slide41.xml"/><Relationship Id="rId9" Type="http://schemas.openxmlformats.org/officeDocument/2006/relationships/slide" Target="../slides/slide46.xml"/><Relationship Id="rId14" Type="http://schemas.openxmlformats.org/officeDocument/2006/relationships/slide" Target="../slides/slide54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7.xml"/><Relationship Id="rId13" Type="http://schemas.openxmlformats.org/officeDocument/2006/relationships/slide" Target="../slides/slide56.xml"/><Relationship Id="rId3" Type="http://schemas.openxmlformats.org/officeDocument/2006/relationships/slide" Target="../slides/slide42.xml"/><Relationship Id="rId7" Type="http://schemas.openxmlformats.org/officeDocument/2006/relationships/slide" Target="../slides/slide46.xml"/><Relationship Id="rId12" Type="http://schemas.openxmlformats.org/officeDocument/2006/relationships/slide" Target="../slides/slide54.xml"/><Relationship Id="rId2" Type="http://schemas.openxmlformats.org/officeDocument/2006/relationships/slide" Target="../slides/slide41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45.xml"/><Relationship Id="rId11" Type="http://schemas.openxmlformats.org/officeDocument/2006/relationships/slide" Target="../slides/slide52.xml"/><Relationship Id="rId5" Type="http://schemas.openxmlformats.org/officeDocument/2006/relationships/slide" Target="../slides/slide44.xml"/><Relationship Id="rId15" Type="http://schemas.openxmlformats.org/officeDocument/2006/relationships/slide" Target="../slides/slide40.xml"/><Relationship Id="rId10" Type="http://schemas.openxmlformats.org/officeDocument/2006/relationships/slide" Target="../slides/slide50.xml"/><Relationship Id="rId4" Type="http://schemas.openxmlformats.org/officeDocument/2006/relationships/slide" Target="../slides/slide43.xml"/><Relationship Id="rId9" Type="http://schemas.openxmlformats.org/officeDocument/2006/relationships/slide" Target="../slides/slide48.xml"/><Relationship Id="rId14" Type="http://schemas.openxmlformats.org/officeDocument/2006/relationships/slide" Target="../slides/slide59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5.xml"/><Relationship Id="rId13" Type="http://schemas.openxmlformats.org/officeDocument/2006/relationships/slide" Target="../slides/slide52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4.xml"/><Relationship Id="rId12" Type="http://schemas.openxmlformats.org/officeDocument/2006/relationships/slide" Target="../slides/slide50.xml"/><Relationship Id="rId17" Type="http://schemas.openxmlformats.org/officeDocument/2006/relationships/slide" Target="../slides/slide40.xml"/><Relationship Id="rId2" Type="http://schemas.openxmlformats.org/officeDocument/2006/relationships/tags" Target="../tags/tag7.xml"/><Relationship Id="rId16" Type="http://schemas.openxmlformats.org/officeDocument/2006/relationships/slide" Target="../slides/slide59.xml"/><Relationship Id="rId1" Type="http://schemas.openxmlformats.org/officeDocument/2006/relationships/tags" Target="../tags/tag6.xml"/><Relationship Id="rId6" Type="http://schemas.openxmlformats.org/officeDocument/2006/relationships/slide" Target="../slides/slide43.xml"/><Relationship Id="rId11" Type="http://schemas.openxmlformats.org/officeDocument/2006/relationships/slide" Target="../slides/slide48.xml"/><Relationship Id="rId5" Type="http://schemas.openxmlformats.org/officeDocument/2006/relationships/slide" Target="../slides/slide42.xml"/><Relationship Id="rId15" Type="http://schemas.openxmlformats.org/officeDocument/2006/relationships/slide" Target="../slides/slide56.xml"/><Relationship Id="rId10" Type="http://schemas.openxmlformats.org/officeDocument/2006/relationships/slide" Target="../slides/slide47.xml"/><Relationship Id="rId4" Type="http://schemas.openxmlformats.org/officeDocument/2006/relationships/slide" Target="../slides/slide41.xml"/><Relationship Id="rId9" Type="http://schemas.openxmlformats.org/officeDocument/2006/relationships/slide" Target="../slides/slide46.xml"/><Relationship Id="rId14" Type="http://schemas.openxmlformats.org/officeDocument/2006/relationships/slide" Target="../slides/slide54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5.xml"/><Relationship Id="rId13" Type="http://schemas.openxmlformats.org/officeDocument/2006/relationships/slide" Target="../slides/slide52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44.xml"/><Relationship Id="rId12" Type="http://schemas.openxmlformats.org/officeDocument/2006/relationships/slide" Target="../slides/slide50.xml"/><Relationship Id="rId17" Type="http://schemas.openxmlformats.org/officeDocument/2006/relationships/slide" Target="../slides/slide40.xml"/><Relationship Id="rId2" Type="http://schemas.openxmlformats.org/officeDocument/2006/relationships/tags" Target="../tags/tag9.xml"/><Relationship Id="rId16" Type="http://schemas.openxmlformats.org/officeDocument/2006/relationships/slide" Target="../slides/slide59.xml"/><Relationship Id="rId1" Type="http://schemas.openxmlformats.org/officeDocument/2006/relationships/tags" Target="../tags/tag8.xml"/><Relationship Id="rId6" Type="http://schemas.openxmlformats.org/officeDocument/2006/relationships/slide" Target="../slides/slide43.xml"/><Relationship Id="rId11" Type="http://schemas.openxmlformats.org/officeDocument/2006/relationships/slide" Target="../slides/slide48.xml"/><Relationship Id="rId5" Type="http://schemas.openxmlformats.org/officeDocument/2006/relationships/slide" Target="../slides/slide42.xml"/><Relationship Id="rId15" Type="http://schemas.openxmlformats.org/officeDocument/2006/relationships/slide" Target="../slides/slide56.xml"/><Relationship Id="rId10" Type="http://schemas.openxmlformats.org/officeDocument/2006/relationships/slide" Target="../slides/slide47.xml"/><Relationship Id="rId4" Type="http://schemas.openxmlformats.org/officeDocument/2006/relationships/slide" Target="../slides/slide41.xml"/><Relationship Id="rId9" Type="http://schemas.openxmlformats.org/officeDocument/2006/relationships/slide" Target="../slides/slide46.xml"/><Relationship Id="rId14" Type="http://schemas.openxmlformats.org/officeDocument/2006/relationships/slide" Target="../slides/slide54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自定义版式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4">
            <a:alphaModFix amt="38000"/>
          </a:blip>
          <a:stretch>
            <a:fillRect/>
          </a:stretch>
        </p:blipFill>
        <p:spPr>
          <a:xfrm>
            <a:off x="0" y="0"/>
            <a:ext cx="12189460" cy="6860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94510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2</a:t>
            </a:r>
          </a:p>
        </p:txBody>
      </p:sp>
      <p:sp>
        <p:nvSpPr>
          <p:cNvPr id="4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929486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3</a:t>
            </a:r>
          </a:p>
        </p:txBody>
      </p:sp>
      <p:sp>
        <p:nvSpPr>
          <p:cNvPr id="5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264462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4</a:t>
            </a:r>
          </a:p>
        </p:txBody>
      </p:sp>
      <p:sp>
        <p:nvSpPr>
          <p:cNvPr id="6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45614" y="6415278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3076" name="Picture 4" descr="E:\2023\课件\同步\2024（秋）数学 选择性必修 第一册 人教A版（新教材新标准）学生用书（鲁津京琼粤……）\封面\过渡页2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93" y="-366829"/>
            <a:ext cx="12274386" cy="767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6" name="矩形 15"/>
          <p:cNvSpPr/>
          <p:nvPr userDrawn="1">
            <p:custDataLst>
              <p:tags r:id="rId1"/>
            </p:custDataLst>
          </p:nvPr>
        </p:nvSpPr>
        <p:spPr>
          <a:xfrm>
            <a:off x="269399" y="1504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58324" y="188789"/>
            <a:ext cx="28271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一、基础巩固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2214243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7" name="矩形 16"/>
          <p:cNvSpPr/>
          <p:nvPr userDrawn="1">
            <p:custDataLst>
              <p:tags r:id="rId1"/>
            </p:custDataLst>
          </p:nvPr>
        </p:nvSpPr>
        <p:spPr>
          <a:xfrm>
            <a:off x="288798" y="869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41656" y="112395"/>
            <a:ext cx="2827144" cy="609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二、综合运用</a:t>
            </a:r>
          </a:p>
        </p:txBody>
      </p:sp>
    </p:spTree>
    <p:extLst>
      <p:ext uri="{BB962C8B-B14F-4D97-AF65-F5344CB8AC3E}">
        <p14:creationId xmlns:p14="http://schemas.microsoft.com/office/powerpoint/2010/main" val="217389860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9" name="矩形 18"/>
          <p:cNvSpPr/>
          <p:nvPr userDrawn="1">
            <p:custDataLst>
              <p:tags r:id="rId1"/>
            </p:custDataLst>
          </p:nvPr>
        </p:nvSpPr>
        <p:spPr>
          <a:xfrm>
            <a:off x="358905" y="1631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38"/>
          <p:cNvSpPr txBox="1"/>
          <p:nvPr userDrawn="1">
            <p:custDataLst>
              <p:tags r:id="rId2"/>
            </p:custDataLst>
          </p:nvPr>
        </p:nvSpPr>
        <p:spPr>
          <a:xfrm>
            <a:off x="28451" y="188595"/>
            <a:ext cx="28271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三、创新拓展</a:t>
            </a:r>
          </a:p>
        </p:txBody>
      </p:sp>
    </p:spTree>
    <p:extLst>
      <p:ext uri="{BB962C8B-B14F-4D97-AF65-F5344CB8AC3E}">
        <p14:creationId xmlns:p14="http://schemas.microsoft.com/office/powerpoint/2010/main" val="218638590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>
                <a:solidFill>
                  <a:srgbClr val="000000"/>
                </a:solidFill>
              </a:rPr>
              <a:t>2024-4-23</a:t>
            </a:fld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>
                <a:solidFill>
                  <a:srgbClr val="000000"/>
                </a:solidFill>
              </a:rPr>
              <a:t>‹#›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mConfetti">
          <a:fgClr>
            <a:srgbClr val="E8E8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  <p:sldLayoutId id="2147483659" r:id="rId7"/>
    <p:sldLayoutId id="2147483660" r:id="rId8"/>
  </p:sldLayoutIdLst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5.xml"/><Relationship Id="rId7" Type="http://schemas.openxmlformats.org/officeDocument/2006/relationships/image" Target="../media/image3.jpe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.bin"/><Relationship Id="rId3" Type="http://schemas.openxmlformats.org/officeDocument/2006/relationships/tags" Target="../tags/tag45.xml"/><Relationship Id="rId7" Type="http://schemas.openxmlformats.org/officeDocument/2006/relationships/image" Target="../media/image10.png"/><Relationship Id="rId2" Type="http://schemas.openxmlformats.org/officeDocument/2006/relationships/tags" Target="../tags/tag44.xml"/><Relationship Id="rId1" Type="http://schemas.openxmlformats.org/officeDocument/2006/relationships/vmlDrawing" Target="../drawings/vmlDrawing3.v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1.emf"/><Relationship Id="rId4" Type="http://schemas.openxmlformats.org/officeDocument/2006/relationships/tags" Target="../tags/tag46.xml"/><Relationship Id="rId9" Type="http://schemas.openxmlformats.org/officeDocument/2006/relationships/oleObject" Target="../embeddings/Microsoft_Word_97_-_2003___5.doc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oleObject" Target="../embeddings/oleObject7.bin"/><Relationship Id="rId18" Type="http://schemas.openxmlformats.org/officeDocument/2006/relationships/image" Target="../media/image14.emf"/><Relationship Id="rId3" Type="http://schemas.openxmlformats.org/officeDocument/2006/relationships/tags" Target="../tags/tag48.xml"/><Relationship Id="rId7" Type="http://schemas.openxmlformats.org/officeDocument/2006/relationships/slide" Target="slide4.xml"/><Relationship Id="rId12" Type="http://schemas.openxmlformats.org/officeDocument/2006/relationships/image" Target="../media/image12.emf"/><Relationship Id="rId17" Type="http://schemas.openxmlformats.org/officeDocument/2006/relationships/oleObject" Target="../embeddings/Microsoft_Word_97_-_2003___8.doc"/><Relationship Id="rId2" Type="http://schemas.openxmlformats.org/officeDocument/2006/relationships/tags" Target="../tags/tag47.xml"/><Relationship Id="rId16" Type="http://schemas.openxmlformats.org/officeDocument/2006/relationships/oleObject" Target="../embeddings/oleObject8.bin"/><Relationship Id="rId1" Type="http://schemas.openxmlformats.org/officeDocument/2006/relationships/vmlDrawing" Target="../drawings/vmlDrawing4.vml"/><Relationship Id="rId6" Type="http://schemas.openxmlformats.org/officeDocument/2006/relationships/notesSlide" Target="../notesSlides/notesSlide5.xml"/><Relationship Id="rId11" Type="http://schemas.openxmlformats.org/officeDocument/2006/relationships/oleObject" Target="../embeddings/Microsoft_Word_97_-_2003___6.doc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13.emf"/><Relationship Id="rId10" Type="http://schemas.openxmlformats.org/officeDocument/2006/relationships/oleObject" Target="../embeddings/oleObject6.bin"/><Relationship Id="rId4" Type="http://schemas.openxmlformats.org/officeDocument/2006/relationships/tags" Target="../tags/tag49.xml"/><Relationship Id="rId9" Type="http://schemas.openxmlformats.org/officeDocument/2006/relationships/image" Target="../media/image10.png"/><Relationship Id="rId14" Type="http://schemas.openxmlformats.org/officeDocument/2006/relationships/oleObject" Target="../embeddings/Microsoft_Word_97_-_2003___7.doc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52.xml"/><Relationship Id="rId2" Type="http://schemas.openxmlformats.org/officeDocument/2006/relationships/tags" Target="../tags/tag51.xml"/><Relationship Id="rId1" Type="http://schemas.openxmlformats.org/officeDocument/2006/relationships/tags" Target="../tags/tag50.xml"/><Relationship Id="rId4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emf"/><Relationship Id="rId3" Type="http://schemas.openxmlformats.org/officeDocument/2006/relationships/tags" Target="../tags/tag54.xml"/><Relationship Id="rId7" Type="http://schemas.openxmlformats.org/officeDocument/2006/relationships/oleObject" Target="../embeddings/Microsoft_Word_97_-_2003___9.doc"/><Relationship Id="rId2" Type="http://schemas.openxmlformats.org/officeDocument/2006/relationships/tags" Target="../tags/tag53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9.bin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55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0.doc"/><Relationship Id="rId13" Type="http://schemas.openxmlformats.org/officeDocument/2006/relationships/image" Target="../media/image18.emf"/><Relationship Id="rId3" Type="http://schemas.openxmlformats.org/officeDocument/2006/relationships/tags" Target="../tags/tag57.xml"/><Relationship Id="rId7" Type="http://schemas.openxmlformats.org/officeDocument/2006/relationships/oleObject" Target="../embeddings/oleObject10.bin"/><Relationship Id="rId12" Type="http://schemas.openxmlformats.org/officeDocument/2006/relationships/oleObject" Target="../embeddings/Microsoft_Word_97_-_2003___11.doc"/><Relationship Id="rId2" Type="http://schemas.openxmlformats.org/officeDocument/2006/relationships/tags" Target="../tags/tag56.xml"/><Relationship Id="rId1" Type="http://schemas.openxmlformats.org/officeDocument/2006/relationships/vmlDrawing" Target="../drawings/vmlDrawing6.vml"/><Relationship Id="rId6" Type="http://schemas.openxmlformats.org/officeDocument/2006/relationships/notesSlide" Target="../notesSlides/notesSlide6.xml"/><Relationship Id="rId11" Type="http://schemas.openxmlformats.org/officeDocument/2006/relationships/oleObject" Target="../embeddings/oleObject11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9.png"/><Relationship Id="rId4" Type="http://schemas.openxmlformats.org/officeDocument/2006/relationships/tags" Target="../tags/tag58.xml"/><Relationship Id="rId9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2.bin"/><Relationship Id="rId13" Type="http://schemas.openxmlformats.org/officeDocument/2006/relationships/image" Target="../media/image21.emf"/><Relationship Id="rId18" Type="http://schemas.openxmlformats.org/officeDocument/2006/relationships/oleObject" Target="../embeddings/Microsoft_Word_97_-_2003___15.doc"/><Relationship Id="rId3" Type="http://schemas.openxmlformats.org/officeDocument/2006/relationships/tags" Target="../tags/tag60.xml"/><Relationship Id="rId21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oleObject" Target="../embeddings/Microsoft_Word_97_-_2003___13.doc"/><Relationship Id="rId17" Type="http://schemas.openxmlformats.org/officeDocument/2006/relationships/oleObject" Target="../embeddings/oleObject15.bin"/><Relationship Id="rId2" Type="http://schemas.openxmlformats.org/officeDocument/2006/relationships/tags" Target="../tags/tag59.xml"/><Relationship Id="rId16" Type="http://schemas.openxmlformats.org/officeDocument/2006/relationships/image" Target="../media/image22.emf"/><Relationship Id="rId20" Type="http://schemas.openxmlformats.org/officeDocument/2006/relationships/slide" Target="slide4.xml"/><Relationship Id="rId1" Type="http://schemas.openxmlformats.org/officeDocument/2006/relationships/vmlDrawing" Target="../drawings/vmlDrawing7.vml"/><Relationship Id="rId6" Type="http://schemas.openxmlformats.org/officeDocument/2006/relationships/notesSlide" Target="../notesSlides/notesSlide7.xml"/><Relationship Id="rId11" Type="http://schemas.openxmlformats.org/officeDocument/2006/relationships/oleObject" Target="../embeddings/oleObject13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4.doc"/><Relationship Id="rId10" Type="http://schemas.openxmlformats.org/officeDocument/2006/relationships/image" Target="../media/image20.emf"/><Relationship Id="rId19" Type="http://schemas.openxmlformats.org/officeDocument/2006/relationships/image" Target="../media/image23.emf"/><Relationship Id="rId4" Type="http://schemas.openxmlformats.org/officeDocument/2006/relationships/tags" Target="../tags/tag61.xml"/><Relationship Id="rId9" Type="http://schemas.openxmlformats.org/officeDocument/2006/relationships/oleObject" Target="../embeddings/Microsoft_Word_97_-_2003___12.doc"/><Relationship Id="rId14" Type="http://schemas.openxmlformats.org/officeDocument/2006/relationships/oleObject" Target="../embeddings/oleObject14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4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4.emf"/><Relationship Id="rId2" Type="http://schemas.openxmlformats.org/officeDocument/2006/relationships/tags" Target="../tags/tag65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Microsoft_Word_97_-_2003___16.doc"/><Relationship Id="rId5" Type="http://schemas.openxmlformats.org/officeDocument/2006/relationships/oleObject" Target="../embeddings/oleObject16.bin"/><Relationship Id="rId10" Type="http://schemas.openxmlformats.org/officeDocument/2006/relationships/image" Target="../media/image25.emf"/><Relationship Id="rId4" Type="http://schemas.openxmlformats.org/officeDocument/2006/relationships/notesSlide" Target="../notesSlides/notesSlide9.xml"/><Relationship Id="rId9" Type="http://schemas.openxmlformats.org/officeDocument/2006/relationships/package" Target="../embeddings/Microsoft_Word___1.docx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Relationship Id="rId6" Type="http://schemas.openxmlformats.org/officeDocument/2006/relationships/image" Target="../media/image19.png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8.bin"/><Relationship Id="rId13" Type="http://schemas.openxmlformats.org/officeDocument/2006/relationships/image" Target="../media/image27.emf"/><Relationship Id="rId18" Type="http://schemas.openxmlformats.org/officeDocument/2006/relationships/oleObject" Target="../embeddings/Microsoft_Word_97_-_2003___20.doc"/><Relationship Id="rId3" Type="http://schemas.openxmlformats.org/officeDocument/2006/relationships/tags" Target="../tags/tag73.xml"/><Relationship Id="rId21" Type="http://schemas.openxmlformats.org/officeDocument/2006/relationships/oleObject" Target="../embeddings/Microsoft_Word_97_-_2003___21.doc"/><Relationship Id="rId7" Type="http://schemas.openxmlformats.org/officeDocument/2006/relationships/image" Target="../media/image19.png"/><Relationship Id="rId12" Type="http://schemas.openxmlformats.org/officeDocument/2006/relationships/oleObject" Target="../embeddings/Microsoft_Word_97_-_2003___18.doc"/><Relationship Id="rId17" Type="http://schemas.openxmlformats.org/officeDocument/2006/relationships/oleObject" Target="../embeddings/oleObject21.bin"/><Relationship Id="rId2" Type="http://schemas.openxmlformats.org/officeDocument/2006/relationships/tags" Target="../tags/tag72.xml"/><Relationship Id="rId16" Type="http://schemas.openxmlformats.org/officeDocument/2006/relationships/image" Target="../media/image28.emf"/><Relationship Id="rId20" Type="http://schemas.openxmlformats.org/officeDocument/2006/relationships/oleObject" Target="../embeddings/oleObject22.bin"/><Relationship Id="rId1" Type="http://schemas.openxmlformats.org/officeDocument/2006/relationships/vmlDrawing" Target="../drawings/vmlDrawing9.vml"/><Relationship Id="rId6" Type="http://schemas.openxmlformats.org/officeDocument/2006/relationships/notesSlide" Target="../notesSlides/notesSlide11.xml"/><Relationship Id="rId11" Type="http://schemas.openxmlformats.org/officeDocument/2006/relationships/oleObject" Target="../embeddings/oleObject19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19.doc"/><Relationship Id="rId10" Type="http://schemas.openxmlformats.org/officeDocument/2006/relationships/image" Target="../media/image26.emf"/><Relationship Id="rId19" Type="http://schemas.openxmlformats.org/officeDocument/2006/relationships/image" Target="../media/image29.emf"/><Relationship Id="rId4" Type="http://schemas.openxmlformats.org/officeDocument/2006/relationships/tags" Target="../tags/tag74.xml"/><Relationship Id="rId9" Type="http://schemas.openxmlformats.org/officeDocument/2006/relationships/oleObject" Target="../embeddings/Microsoft_Word_97_-_2003___17.doc"/><Relationship Id="rId14" Type="http://schemas.openxmlformats.org/officeDocument/2006/relationships/oleObject" Target="../embeddings/oleObject20.bin"/><Relationship Id="rId22" Type="http://schemas.openxmlformats.org/officeDocument/2006/relationships/image" Target="../media/image3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tags" Target="../tags/tag75.xml"/><Relationship Id="rId4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oleObject" Target="../embeddings/oleObject24.bin"/><Relationship Id="rId3" Type="http://schemas.openxmlformats.org/officeDocument/2006/relationships/tags" Target="../tags/tag79.xml"/><Relationship Id="rId7" Type="http://schemas.openxmlformats.org/officeDocument/2006/relationships/slide" Target="slide4.xml"/><Relationship Id="rId12" Type="http://schemas.openxmlformats.org/officeDocument/2006/relationships/image" Target="../media/image31.emf"/><Relationship Id="rId2" Type="http://schemas.openxmlformats.org/officeDocument/2006/relationships/tags" Target="../tags/tag78.xml"/><Relationship Id="rId1" Type="http://schemas.openxmlformats.org/officeDocument/2006/relationships/vmlDrawing" Target="../drawings/vmlDrawing10.vml"/><Relationship Id="rId6" Type="http://schemas.openxmlformats.org/officeDocument/2006/relationships/notesSlide" Target="../notesSlides/notesSlide12.xml"/><Relationship Id="rId11" Type="http://schemas.openxmlformats.org/officeDocument/2006/relationships/oleObject" Target="../embeddings/Microsoft_Word_97_-_2003___22.doc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32.emf"/><Relationship Id="rId10" Type="http://schemas.openxmlformats.org/officeDocument/2006/relationships/oleObject" Target="../embeddings/oleObject23.bin"/><Relationship Id="rId4" Type="http://schemas.openxmlformats.org/officeDocument/2006/relationships/tags" Target="../tags/tag80.xml"/><Relationship Id="rId9" Type="http://schemas.openxmlformats.org/officeDocument/2006/relationships/image" Target="../media/image10.png"/><Relationship Id="rId14" Type="http://schemas.openxmlformats.org/officeDocument/2006/relationships/oleObject" Target="../embeddings/Microsoft_Word_97_-_2003___23.doc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tags" Target="../tags/tag81.xml"/><Relationship Id="rId4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5.bin"/><Relationship Id="rId13" Type="http://schemas.openxmlformats.org/officeDocument/2006/relationships/image" Target="../media/image34.emf"/><Relationship Id="rId3" Type="http://schemas.openxmlformats.org/officeDocument/2006/relationships/tags" Target="../tags/tag85.xml"/><Relationship Id="rId7" Type="http://schemas.openxmlformats.org/officeDocument/2006/relationships/image" Target="../media/image10.png"/><Relationship Id="rId12" Type="http://schemas.openxmlformats.org/officeDocument/2006/relationships/oleObject" Target="../embeddings/Microsoft_Word_97_-_2003___25.doc"/><Relationship Id="rId2" Type="http://schemas.openxmlformats.org/officeDocument/2006/relationships/tags" Target="../tags/tag84.xml"/><Relationship Id="rId16" Type="http://schemas.openxmlformats.org/officeDocument/2006/relationships/image" Target="../media/image35.emf"/><Relationship Id="rId1" Type="http://schemas.openxmlformats.org/officeDocument/2006/relationships/vmlDrawing" Target="../drawings/vmlDrawing11.vml"/><Relationship Id="rId6" Type="http://schemas.openxmlformats.org/officeDocument/2006/relationships/notesSlide" Target="../notesSlides/notesSlide13.xml"/><Relationship Id="rId11" Type="http://schemas.openxmlformats.org/officeDocument/2006/relationships/oleObject" Target="../embeddings/oleObject26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26.doc"/><Relationship Id="rId10" Type="http://schemas.openxmlformats.org/officeDocument/2006/relationships/image" Target="../media/image33.emf"/><Relationship Id="rId4" Type="http://schemas.openxmlformats.org/officeDocument/2006/relationships/tags" Target="../tags/tag86.xml"/><Relationship Id="rId9" Type="http://schemas.openxmlformats.org/officeDocument/2006/relationships/oleObject" Target="../embeddings/Microsoft_Word_97_-_2003___24.doc"/><Relationship Id="rId14" Type="http://schemas.openxmlformats.org/officeDocument/2006/relationships/oleObject" Target="../embeddings/oleObject27.bin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8.bin"/><Relationship Id="rId13" Type="http://schemas.openxmlformats.org/officeDocument/2006/relationships/image" Target="../media/image37.emf"/><Relationship Id="rId18" Type="http://schemas.openxmlformats.org/officeDocument/2006/relationships/oleObject" Target="../embeddings/Microsoft_Word_97_-_2003___30.doc"/><Relationship Id="rId3" Type="http://schemas.openxmlformats.org/officeDocument/2006/relationships/tags" Target="../tags/tag88.xml"/><Relationship Id="rId21" Type="http://schemas.openxmlformats.org/officeDocument/2006/relationships/oleObject" Target="../embeddings/Microsoft_Word_97_-_2003___31.doc"/><Relationship Id="rId7" Type="http://schemas.openxmlformats.org/officeDocument/2006/relationships/image" Target="../media/image10.png"/><Relationship Id="rId12" Type="http://schemas.openxmlformats.org/officeDocument/2006/relationships/oleObject" Target="../embeddings/Microsoft_Word_97_-_2003___28.doc"/><Relationship Id="rId17" Type="http://schemas.openxmlformats.org/officeDocument/2006/relationships/oleObject" Target="../embeddings/oleObject31.bin"/><Relationship Id="rId25" Type="http://schemas.openxmlformats.org/officeDocument/2006/relationships/image" Target="../media/image41.emf"/><Relationship Id="rId2" Type="http://schemas.openxmlformats.org/officeDocument/2006/relationships/tags" Target="../tags/tag87.xml"/><Relationship Id="rId16" Type="http://schemas.openxmlformats.org/officeDocument/2006/relationships/image" Target="../media/image38.emf"/><Relationship Id="rId20" Type="http://schemas.openxmlformats.org/officeDocument/2006/relationships/oleObject" Target="../embeddings/oleObject32.bin"/><Relationship Id="rId1" Type="http://schemas.openxmlformats.org/officeDocument/2006/relationships/vmlDrawing" Target="../drawings/vmlDrawing12.vml"/><Relationship Id="rId6" Type="http://schemas.openxmlformats.org/officeDocument/2006/relationships/notesSlide" Target="../notesSlides/notesSlide14.xml"/><Relationship Id="rId11" Type="http://schemas.openxmlformats.org/officeDocument/2006/relationships/oleObject" Target="../embeddings/oleObject29.bin"/><Relationship Id="rId24" Type="http://schemas.openxmlformats.org/officeDocument/2006/relationships/oleObject" Target="../embeddings/Microsoft_Word_97_-_2003___32.doc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29.doc"/><Relationship Id="rId23" Type="http://schemas.openxmlformats.org/officeDocument/2006/relationships/oleObject" Target="../embeddings/oleObject33.bin"/><Relationship Id="rId10" Type="http://schemas.openxmlformats.org/officeDocument/2006/relationships/image" Target="../media/image36.emf"/><Relationship Id="rId19" Type="http://schemas.openxmlformats.org/officeDocument/2006/relationships/image" Target="../media/image39.emf"/><Relationship Id="rId4" Type="http://schemas.openxmlformats.org/officeDocument/2006/relationships/tags" Target="../tags/tag89.xml"/><Relationship Id="rId9" Type="http://schemas.openxmlformats.org/officeDocument/2006/relationships/oleObject" Target="../embeddings/Microsoft_Word_97_-_2003___27.doc"/><Relationship Id="rId14" Type="http://schemas.openxmlformats.org/officeDocument/2006/relationships/oleObject" Target="../embeddings/oleObject30.bin"/><Relationship Id="rId22" Type="http://schemas.openxmlformats.org/officeDocument/2006/relationships/image" Target="../media/image40.emf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13" Type="http://schemas.openxmlformats.org/officeDocument/2006/relationships/image" Target="../media/image43.emf"/><Relationship Id="rId18" Type="http://schemas.openxmlformats.org/officeDocument/2006/relationships/oleObject" Target="../embeddings/Microsoft_Word_97_-_2003___36.doc"/><Relationship Id="rId3" Type="http://schemas.openxmlformats.org/officeDocument/2006/relationships/tags" Target="../tags/tag91.xml"/><Relationship Id="rId7" Type="http://schemas.openxmlformats.org/officeDocument/2006/relationships/image" Target="../media/image10.png"/><Relationship Id="rId12" Type="http://schemas.openxmlformats.org/officeDocument/2006/relationships/oleObject" Target="../embeddings/Microsoft_Word_97_-_2003___34.doc"/><Relationship Id="rId17" Type="http://schemas.openxmlformats.org/officeDocument/2006/relationships/oleObject" Target="../embeddings/oleObject37.bin"/><Relationship Id="rId2" Type="http://schemas.openxmlformats.org/officeDocument/2006/relationships/tags" Target="../tags/tag90.xml"/><Relationship Id="rId16" Type="http://schemas.openxmlformats.org/officeDocument/2006/relationships/image" Target="../media/image44.emf"/><Relationship Id="rId1" Type="http://schemas.openxmlformats.org/officeDocument/2006/relationships/vmlDrawing" Target="../drawings/vmlDrawing13.vml"/><Relationship Id="rId6" Type="http://schemas.openxmlformats.org/officeDocument/2006/relationships/notesSlide" Target="../notesSlides/notesSlide15.xml"/><Relationship Id="rId11" Type="http://schemas.openxmlformats.org/officeDocument/2006/relationships/oleObject" Target="../embeddings/oleObject35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35.doc"/><Relationship Id="rId10" Type="http://schemas.openxmlformats.org/officeDocument/2006/relationships/image" Target="../media/image42.emf"/><Relationship Id="rId19" Type="http://schemas.openxmlformats.org/officeDocument/2006/relationships/image" Target="../media/image45.emf"/><Relationship Id="rId4" Type="http://schemas.openxmlformats.org/officeDocument/2006/relationships/tags" Target="../tags/tag92.xml"/><Relationship Id="rId9" Type="http://schemas.openxmlformats.org/officeDocument/2006/relationships/oleObject" Target="../embeddings/Microsoft_Word_97_-_2003___33.doc"/><Relationship Id="rId14" Type="http://schemas.openxmlformats.org/officeDocument/2006/relationships/oleObject" Target="../embeddings/oleObject36.bin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8.bin"/><Relationship Id="rId13" Type="http://schemas.openxmlformats.org/officeDocument/2006/relationships/image" Target="../media/image47.emf"/><Relationship Id="rId18" Type="http://schemas.openxmlformats.org/officeDocument/2006/relationships/oleObject" Target="../embeddings/Microsoft_Word_97_-_2003___40.doc"/><Relationship Id="rId3" Type="http://schemas.openxmlformats.org/officeDocument/2006/relationships/tags" Target="../tags/tag94.xml"/><Relationship Id="rId7" Type="http://schemas.openxmlformats.org/officeDocument/2006/relationships/image" Target="../media/image10.png"/><Relationship Id="rId12" Type="http://schemas.openxmlformats.org/officeDocument/2006/relationships/oleObject" Target="../embeddings/Microsoft_Word_97_-_2003___38.doc"/><Relationship Id="rId17" Type="http://schemas.openxmlformats.org/officeDocument/2006/relationships/oleObject" Target="../embeddings/oleObject41.bin"/><Relationship Id="rId2" Type="http://schemas.openxmlformats.org/officeDocument/2006/relationships/tags" Target="../tags/tag93.xml"/><Relationship Id="rId16" Type="http://schemas.openxmlformats.org/officeDocument/2006/relationships/image" Target="../media/image48.emf"/><Relationship Id="rId1" Type="http://schemas.openxmlformats.org/officeDocument/2006/relationships/vmlDrawing" Target="../drawings/vmlDrawing14.vml"/><Relationship Id="rId6" Type="http://schemas.openxmlformats.org/officeDocument/2006/relationships/notesSlide" Target="../notesSlides/notesSlide16.xml"/><Relationship Id="rId11" Type="http://schemas.openxmlformats.org/officeDocument/2006/relationships/oleObject" Target="../embeddings/oleObject39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39.doc"/><Relationship Id="rId10" Type="http://schemas.openxmlformats.org/officeDocument/2006/relationships/image" Target="../media/image46.emf"/><Relationship Id="rId19" Type="http://schemas.openxmlformats.org/officeDocument/2006/relationships/image" Target="../media/image49.emf"/><Relationship Id="rId4" Type="http://schemas.openxmlformats.org/officeDocument/2006/relationships/tags" Target="../tags/tag95.xml"/><Relationship Id="rId9" Type="http://schemas.openxmlformats.org/officeDocument/2006/relationships/oleObject" Target="../embeddings/Microsoft_Word_97_-_2003___37.doc"/><Relationship Id="rId14" Type="http://schemas.openxmlformats.org/officeDocument/2006/relationships/oleObject" Target="../embeddings/oleObject40.bin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Relationship Id="rId5" Type="http://schemas.openxmlformats.org/officeDocument/2006/relationships/image" Target="../media/image50.png"/><Relationship Id="rId4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tags" Target="../tags/tag99.xml"/><Relationship Id="rId6" Type="http://schemas.openxmlformats.org/officeDocument/2006/relationships/image" Target="../media/image15.png"/><Relationship Id="rId5" Type="http://schemas.openxmlformats.org/officeDocument/2006/relationships/slide" Target="slide4.xml"/><Relationship Id="rId4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2.bin"/><Relationship Id="rId13" Type="http://schemas.openxmlformats.org/officeDocument/2006/relationships/image" Target="../media/image52.emf"/><Relationship Id="rId3" Type="http://schemas.openxmlformats.org/officeDocument/2006/relationships/tags" Target="../tags/tag103.xml"/><Relationship Id="rId7" Type="http://schemas.openxmlformats.org/officeDocument/2006/relationships/image" Target="../media/image19.png"/><Relationship Id="rId12" Type="http://schemas.openxmlformats.org/officeDocument/2006/relationships/oleObject" Target="../embeddings/Microsoft_Word_97_-_2003___42.doc"/><Relationship Id="rId2" Type="http://schemas.openxmlformats.org/officeDocument/2006/relationships/tags" Target="../tags/tag102.xml"/><Relationship Id="rId16" Type="http://schemas.openxmlformats.org/officeDocument/2006/relationships/image" Target="../media/image53.emf"/><Relationship Id="rId1" Type="http://schemas.openxmlformats.org/officeDocument/2006/relationships/vmlDrawing" Target="../drawings/vmlDrawing15.vml"/><Relationship Id="rId6" Type="http://schemas.openxmlformats.org/officeDocument/2006/relationships/notesSlide" Target="../notesSlides/notesSlide17.xml"/><Relationship Id="rId11" Type="http://schemas.openxmlformats.org/officeDocument/2006/relationships/oleObject" Target="../embeddings/oleObject43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43.doc"/><Relationship Id="rId10" Type="http://schemas.openxmlformats.org/officeDocument/2006/relationships/image" Target="../media/image51.emf"/><Relationship Id="rId4" Type="http://schemas.openxmlformats.org/officeDocument/2006/relationships/tags" Target="../tags/tag104.xml"/><Relationship Id="rId9" Type="http://schemas.openxmlformats.org/officeDocument/2006/relationships/oleObject" Target="../embeddings/Microsoft_Word_97_-_2003___41.doc"/><Relationship Id="rId14" Type="http://schemas.openxmlformats.org/officeDocument/2006/relationships/oleObject" Target="../embeddings/oleObject44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5.bin"/><Relationship Id="rId13" Type="http://schemas.openxmlformats.org/officeDocument/2006/relationships/image" Target="../media/image55.emf"/><Relationship Id="rId3" Type="http://schemas.openxmlformats.org/officeDocument/2006/relationships/tags" Target="../tags/tag106.xml"/><Relationship Id="rId7" Type="http://schemas.openxmlformats.org/officeDocument/2006/relationships/image" Target="../media/image19.png"/><Relationship Id="rId12" Type="http://schemas.openxmlformats.org/officeDocument/2006/relationships/oleObject" Target="../embeddings/Microsoft_Word_97_-_2003___45.doc"/><Relationship Id="rId2" Type="http://schemas.openxmlformats.org/officeDocument/2006/relationships/tags" Target="../tags/tag105.xml"/><Relationship Id="rId16" Type="http://schemas.openxmlformats.org/officeDocument/2006/relationships/image" Target="../media/image56.emf"/><Relationship Id="rId1" Type="http://schemas.openxmlformats.org/officeDocument/2006/relationships/vmlDrawing" Target="../drawings/vmlDrawing16.vml"/><Relationship Id="rId6" Type="http://schemas.openxmlformats.org/officeDocument/2006/relationships/notesSlide" Target="../notesSlides/notesSlide18.xml"/><Relationship Id="rId11" Type="http://schemas.openxmlformats.org/officeDocument/2006/relationships/oleObject" Target="../embeddings/oleObject46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46.doc"/><Relationship Id="rId10" Type="http://schemas.openxmlformats.org/officeDocument/2006/relationships/image" Target="../media/image54.emf"/><Relationship Id="rId4" Type="http://schemas.openxmlformats.org/officeDocument/2006/relationships/tags" Target="../tags/tag107.xml"/><Relationship Id="rId9" Type="http://schemas.openxmlformats.org/officeDocument/2006/relationships/oleObject" Target="../embeddings/Microsoft_Word_97_-_2003___44.doc"/><Relationship Id="rId14" Type="http://schemas.openxmlformats.org/officeDocument/2006/relationships/oleObject" Target="../embeddings/oleObject47.bin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8.bin"/><Relationship Id="rId13" Type="http://schemas.openxmlformats.org/officeDocument/2006/relationships/image" Target="../media/image58.emf"/><Relationship Id="rId18" Type="http://schemas.openxmlformats.org/officeDocument/2006/relationships/oleObject" Target="../embeddings/Microsoft_Word_97_-_2003___50.doc"/><Relationship Id="rId3" Type="http://schemas.openxmlformats.org/officeDocument/2006/relationships/tags" Target="../tags/tag109.xml"/><Relationship Id="rId21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oleObject" Target="../embeddings/Microsoft_Word_97_-_2003___48.doc"/><Relationship Id="rId17" Type="http://schemas.openxmlformats.org/officeDocument/2006/relationships/oleObject" Target="../embeddings/oleObject51.bin"/><Relationship Id="rId2" Type="http://schemas.openxmlformats.org/officeDocument/2006/relationships/tags" Target="../tags/tag108.xml"/><Relationship Id="rId16" Type="http://schemas.openxmlformats.org/officeDocument/2006/relationships/image" Target="../media/image59.emf"/><Relationship Id="rId20" Type="http://schemas.openxmlformats.org/officeDocument/2006/relationships/slide" Target="slide4.xml"/><Relationship Id="rId1" Type="http://schemas.openxmlformats.org/officeDocument/2006/relationships/vmlDrawing" Target="../drawings/vmlDrawing17.vml"/><Relationship Id="rId6" Type="http://schemas.openxmlformats.org/officeDocument/2006/relationships/notesSlide" Target="../notesSlides/notesSlide19.xml"/><Relationship Id="rId11" Type="http://schemas.openxmlformats.org/officeDocument/2006/relationships/oleObject" Target="../embeddings/oleObject49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49.doc"/><Relationship Id="rId10" Type="http://schemas.openxmlformats.org/officeDocument/2006/relationships/image" Target="../media/image57.emf"/><Relationship Id="rId19" Type="http://schemas.openxmlformats.org/officeDocument/2006/relationships/image" Target="../media/image60.emf"/><Relationship Id="rId4" Type="http://schemas.openxmlformats.org/officeDocument/2006/relationships/tags" Target="../tags/tag110.xml"/><Relationship Id="rId9" Type="http://schemas.openxmlformats.org/officeDocument/2006/relationships/oleObject" Target="../embeddings/Microsoft_Word_97_-_2003___47.doc"/><Relationship Id="rId14" Type="http://schemas.openxmlformats.org/officeDocument/2006/relationships/oleObject" Target="../embeddings/oleObject50.bin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11.xml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2.bin"/><Relationship Id="rId13" Type="http://schemas.openxmlformats.org/officeDocument/2006/relationships/image" Target="../media/image62.emf"/><Relationship Id="rId3" Type="http://schemas.openxmlformats.org/officeDocument/2006/relationships/tags" Target="../tags/tag113.xml"/><Relationship Id="rId7" Type="http://schemas.openxmlformats.org/officeDocument/2006/relationships/image" Target="../media/image19.png"/><Relationship Id="rId12" Type="http://schemas.openxmlformats.org/officeDocument/2006/relationships/oleObject" Target="../embeddings/Microsoft_Word_97_-_2003___52.doc"/><Relationship Id="rId2" Type="http://schemas.openxmlformats.org/officeDocument/2006/relationships/tags" Target="../tags/tag112.xml"/><Relationship Id="rId16" Type="http://schemas.openxmlformats.org/officeDocument/2006/relationships/image" Target="../media/image63.emf"/><Relationship Id="rId1" Type="http://schemas.openxmlformats.org/officeDocument/2006/relationships/vmlDrawing" Target="../drawings/vmlDrawing18.vml"/><Relationship Id="rId6" Type="http://schemas.openxmlformats.org/officeDocument/2006/relationships/notesSlide" Target="../notesSlides/notesSlide20.xml"/><Relationship Id="rId11" Type="http://schemas.openxmlformats.org/officeDocument/2006/relationships/oleObject" Target="../embeddings/oleObject53.bin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53.doc"/><Relationship Id="rId10" Type="http://schemas.openxmlformats.org/officeDocument/2006/relationships/image" Target="../media/image61.emf"/><Relationship Id="rId4" Type="http://schemas.openxmlformats.org/officeDocument/2006/relationships/tags" Target="../tags/tag114.xml"/><Relationship Id="rId9" Type="http://schemas.openxmlformats.org/officeDocument/2006/relationships/oleObject" Target="../embeddings/Microsoft_Word_97_-_2003___51.doc"/><Relationship Id="rId14" Type="http://schemas.openxmlformats.org/officeDocument/2006/relationships/oleObject" Target="../embeddings/oleObject54.bin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5.bin"/><Relationship Id="rId3" Type="http://schemas.openxmlformats.org/officeDocument/2006/relationships/tags" Target="../tags/tag116.xml"/><Relationship Id="rId7" Type="http://schemas.openxmlformats.org/officeDocument/2006/relationships/image" Target="../media/image19.png"/><Relationship Id="rId2" Type="http://schemas.openxmlformats.org/officeDocument/2006/relationships/tags" Target="../tags/tag115.xml"/><Relationship Id="rId1" Type="http://schemas.openxmlformats.org/officeDocument/2006/relationships/vmlDrawing" Target="../drawings/vmlDrawing19.vml"/><Relationship Id="rId6" Type="http://schemas.openxmlformats.org/officeDocument/2006/relationships/notesSlide" Target="../notesSlides/notesSlide21.xml"/><Relationship Id="rId11" Type="http://schemas.openxmlformats.org/officeDocument/2006/relationships/image" Target="../media/image65.png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64.emf"/><Relationship Id="rId4" Type="http://schemas.openxmlformats.org/officeDocument/2006/relationships/tags" Target="../tags/tag117.xml"/><Relationship Id="rId9" Type="http://schemas.openxmlformats.org/officeDocument/2006/relationships/oleObject" Target="../embeddings/Microsoft_Word_97_-_2003___54.doc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6.bin"/><Relationship Id="rId13" Type="http://schemas.openxmlformats.org/officeDocument/2006/relationships/image" Target="../media/image67.emf"/><Relationship Id="rId3" Type="http://schemas.openxmlformats.org/officeDocument/2006/relationships/tags" Target="../tags/tag119.xml"/><Relationship Id="rId7" Type="http://schemas.openxmlformats.org/officeDocument/2006/relationships/image" Target="../media/image19.png"/><Relationship Id="rId12" Type="http://schemas.openxmlformats.org/officeDocument/2006/relationships/oleObject" Target="../embeddings/Microsoft_Word_97_-_2003___55.doc"/><Relationship Id="rId2" Type="http://schemas.openxmlformats.org/officeDocument/2006/relationships/tags" Target="../tags/tag118.xml"/><Relationship Id="rId16" Type="http://schemas.openxmlformats.org/officeDocument/2006/relationships/image" Target="../media/image68.emf"/><Relationship Id="rId1" Type="http://schemas.openxmlformats.org/officeDocument/2006/relationships/vmlDrawing" Target="../drawings/vmlDrawing20.vml"/><Relationship Id="rId6" Type="http://schemas.openxmlformats.org/officeDocument/2006/relationships/notesSlide" Target="../notesSlides/notesSlide22.xml"/><Relationship Id="rId11" Type="http://schemas.openxmlformats.org/officeDocument/2006/relationships/oleObject" Target="../embeddings/oleObject57.bin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56.doc"/><Relationship Id="rId10" Type="http://schemas.openxmlformats.org/officeDocument/2006/relationships/image" Target="../media/image66.emf"/><Relationship Id="rId4" Type="http://schemas.openxmlformats.org/officeDocument/2006/relationships/tags" Target="../tags/tag120.xml"/><Relationship Id="rId9" Type="http://schemas.openxmlformats.org/officeDocument/2006/relationships/package" Target="../embeddings/Microsoft_Word___2.docx"/><Relationship Id="rId14" Type="http://schemas.openxmlformats.org/officeDocument/2006/relationships/oleObject" Target="../embeddings/oleObject58.bin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tags" Target="../tags/tag123.xml"/><Relationship Id="rId7" Type="http://schemas.openxmlformats.org/officeDocument/2006/relationships/image" Target="../media/image15.png"/><Relationship Id="rId2" Type="http://schemas.openxmlformats.org/officeDocument/2006/relationships/tags" Target="../tags/tag122.xml"/><Relationship Id="rId1" Type="http://schemas.openxmlformats.org/officeDocument/2006/relationships/tags" Target="../tags/tag121.xml"/><Relationship Id="rId6" Type="http://schemas.openxmlformats.org/officeDocument/2006/relationships/slide" Target="slide4.xml"/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24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slide" Target="slide39.xml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slideLayout" Target="../slideLayouts/slideLayout4.xml"/><Relationship Id="rId17" Type="http://schemas.openxmlformats.org/officeDocument/2006/relationships/slide" Target="slide34.xml"/><Relationship Id="rId2" Type="http://schemas.openxmlformats.org/officeDocument/2006/relationships/tags" Target="../tags/tag24.xml"/><Relationship Id="rId16" Type="http://schemas.openxmlformats.org/officeDocument/2006/relationships/slide" Target="slide24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tags" Target="../tags/tag33.xml"/><Relationship Id="rId5" Type="http://schemas.openxmlformats.org/officeDocument/2006/relationships/tags" Target="../tags/tag27.xml"/><Relationship Id="rId15" Type="http://schemas.openxmlformats.org/officeDocument/2006/relationships/slide" Target="slide16.xml"/><Relationship Id="rId10" Type="http://schemas.openxmlformats.org/officeDocument/2006/relationships/tags" Target="../tags/tag32.xml"/><Relationship Id="rId4" Type="http://schemas.openxmlformats.org/officeDocument/2006/relationships/tags" Target="../tags/tag26.xml"/><Relationship Id="rId9" Type="http://schemas.openxmlformats.org/officeDocument/2006/relationships/tags" Target="../tags/tag31.xml"/><Relationship Id="rId14" Type="http://schemas.openxmlformats.org/officeDocument/2006/relationships/slide" Target="slide5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tags" Target="../tags/tag127.xml"/><Relationship Id="rId7" Type="http://schemas.openxmlformats.org/officeDocument/2006/relationships/image" Target="../media/image19.png"/><Relationship Id="rId2" Type="http://schemas.openxmlformats.org/officeDocument/2006/relationships/tags" Target="../tags/tag126.xml"/><Relationship Id="rId1" Type="http://schemas.openxmlformats.org/officeDocument/2006/relationships/tags" Target="../tags/tag125.xml"/><Relationship Id="rId6" Type="http://schemas.openxmlformats.org/officeDocument/2006/relationships/slideLayout" Target="../slideLayouts/slideLayout5.xml"/><Relationship Id="rId5" Type="http://schemas.openxmlformats.org/officeDocument/2006/relationships/tags" Target="../tags/tag129.xml"/><Relationship Id="rId4" Type="http://schemas.openxmlformats.org/officeDocument/2006/relationships/tags" Target="../tags/tag128.xml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3" Type="http://schemas.openxmlformats.org/officeDocument/2006/relationships/tags" Target="../tags/tag131.xml"/><Relationship Id="rId7" Type="http://schemas.openxmlformats.org/officeDocument/2006/relationships/tags" Target="../tags/tag135.xml"/><Relationship Id="rId12" Type="http://schemas.openxmlformats.org/officeDocument/2006/relationships/image" Target="../media/image69.emf"/><Relationship Id="rId2" Type="http://schemas.openxmlformats.org/officeDocument/2006/relationships/tags" Target="../tags/tag130.xml"/><Relationship Id="rId1" Type="http://schemas.openxmlformats.org/officeDocument/2006/relationships/vmlDrawing" Target="../drawings/vmlDrawing21.vml"/><Relationship Id="rId6" Type="http://schemas.openxmlformats.org/officeDocument/2006/relationships/tags" Target="../tags/tag134.xml"/><Relationship Id="rId11" Type="http://schemas.openxmlformats.org/officeDocument/2006/relationships/oleObject" Target="../embeddings/Microsoft_Word_97_-_2003___57.doc"/><Relationship Id="rId5" Type="http://schemas.openxmlformats.org/officeDocument/2006/relationships/tags" Target="../tags/tag133.xml"/><Relationship Id="rId10" Type="http://schemas.openxmlformats.org/officeDocument/2006/relationships/oleObject" Target="../embeddings/oleObject59.bin"/><Relationship Id="rId4" Type="http://schemas.openxmlformats.org/officeDocument/2006/relationships/tags" Target="../tags/tag132.xml"/><Relationship Id="rId9" Type="http://schemas.openxmlformats.org/officeDocument/2006/relationships/image" Target="../media/image19.png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tags" Target="../tags/tag138.xml"/><Relationship Id="rId7" Type="http://schemas.openxmlformats.org/officeDocument/2006/relationships/slideLayout" Target="../slideLayouts/slideLayout6.xml"/><Relationship Id="rId2" Type="http://schemas.openxmlformats.org/officeDocument/2006/relationships/tags" Target="../tags/tag137.xml"/><Relationship Id="rId1" Type="http://schemas.openxmlformats.org/officeDocument/2006/relationships/tags" Target="../tags/tag136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3" Type="http://schemas.openxmlformats.org/officeDocument/2006/relationships/tags" Target="../tags/tag144.xml"/><Relationship Id="rId7" Type="http://schemas.openxmlformats.org/officeDocument/2006/relationships/tags" Target="../tags/tag148.xml"/><Relationship Id="rId2" Type="http://schemas.openxmlformats.org/officeDocument/2006/relationships/tags" Target="../tags/tag143.xml"/><Relationship Id="rId1" Type="http://schemas.openxmlformats.org/officeDocument/2006/relationships/tags" Target="../tags/tag142.xml"/><Relationship Id="rId6" Type="http://schemas.openxmlformats.org/officeDocument/2006/relationships/tags" Target="../tags/tag147.xml"/><Relationship Id="rId5" Type="http://schemas.openxmlformats.org/officeDocument/2006/relationships/tags" Target="../tags/tag146.xml"/><Relationship Id="rId10" Type="http://schemas.openxmlformats.org/officeDocument/2006/relationships/image" Target="../media/image70.png"/><Relationship Id="rId4" Type="http://schemas.openxmlformats.org/officeDocument/2006/relationships/tags" Target="../tags/tag145.xml"/><Relationship Id="rId9" Type="http://schemas.openxmlformats.org/officeDocument/2006/relationships/image" Target="../media/image19.png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tags" Target="../tags/tag155.xml"/><Relationship Id="rId13" Type="http://schemas.openxmlformats.org/officeDocument/2006/relationships/oleObject" Target="../embeddings/Microsoft_Word_97_-_2003___58.doc"/><Relationship Id="rId3" Type="http://schemas.openxmlformats.org/officeDocument/2006/relationships/tags" Target="../tags/tag150.xml"/><Relationship Id="rId7" Type="http://schemas.openxmlformats.org/officeDocument/2006/relationships/tags" Target="../tags/tag154.xml"/><Relationship Id="rId12" Type="http://schemas.openxmlformats.org/officeDocument/2006/relationships/oleObject" Target="../embeddings/oleObject60.bin"/><Relationship Id="rId2" Type="http://schemas.openxmlformats.org/officeDocument/2006/relationships/tags" Target="../tags/tag149.xml"/><Relationship Id="rId1" Type="http://schemas.openxmlformats.org/officeDocument/2006/relationships/vmlDrawing" Target="../drawings/vmlDrawing22.vml"/><Relationship Id="rId6" Type="http://schemas.openxmlformats.org/officeDocument/2006/relationships/tags" Target="../tags/tag153.xml"/><Relationship Id="rId11" Type="http://schemas.openxmlformats.org/officeDocument/2006/relationships/image" Target="../media/image19.png"/><Relationship Id="rId5" Type="http://schemas.openxmlformats.org/officeDocument/2006/relationships/tags" Target="../tags/tag152.xml"/><Relationship Id="rId10" Type="http://schemas.openxmlformats.org/officeDocument/2006/relationships/slideLayout" Target="../slideLayouts/slideLayout6.xml"/><Relationship Id="rId4" Type="http://schemas.openxmlformats.org/officeDocument/2006/relationships/tags" Target="../tags/tag151.xml"/><Relationship Id="rId9" Type="http://schemas.openxmlformats.org/officeDocument/2006/relationships/tags" Target="../tags/tag156.xml"/><Relationship Id="rId14" Type="http://schemas.openxmlformats.org/officeDocument/2006/relationships/image" Target="../media/image71.emf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59.doc"/><Relationship Id="rId3" Type="http://schemas.openxmlformats.org/officeDocument/2006/relationships/tags" Target="../tags/tag158.xml"/><Relationship Id="rId7" Type="http://schemas.openxmlformats.org/officeDocument/2006/relationships/oleObject" Target="../embeddings/oleObject61.bin"/><Relationship Id="rId2" Type="http://schemas.openxmlformats.org/officeDocument/2006/relationships/tags" Target="../tags/tag157.xml"/><Relationship Id="rId1" Type="http://schemas.openxmlformats.org/officeDocument/2006/relationships/vmlDrawing" Target="../drawings/vmlDrawing23.vml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59.xml"/><Relationship Id="rId9" Type="http://schemas.openxmlformats.org/officeDocument/2006/relationships/image" Target="../media/image72.emf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60.doc"/><Relationship Id="rId13" Type="http://schemas.openxmlformats.org/officeDocument/2006/relationships/oleObject" Target="../embeddings/oleObject64.bin"/><Relationship Id="rId18" Type="http://schemas.openxmlformats.org/officeDocument/2006/relationships/image" Target="../media/image76.emf"/><Relationship Id="rId3" Type="http://schemas.openxmlformats.org/officeDocument/2006/relationships/tags" Target="../tags/tag161.xml"/><Relationship Id="rId21" Type="http://schemas.openxmlformats.org/officeDocument/2006/relationships/image" Target="../media/image77.emf"/><Relationship Id="rId7" Type="http://schemas.openxmlformats.org/officeDocument/2006/relationships/oleObject" Target="../embeddings/oleObject62.bin"/><Relationship Id="rId12" Type="http://schemas.openxmlformats.org/officeDocument/2006/relationships/image" Target="../media/image74.emf"/><Relationship Id="rId17" Type="http://schemas.openxmlformats.org/officeDocument/2006/relationships/oleObject" Target="../embeddings/Microsoft_Word_97_-_2003___63.doc"/><Relationship Id="rId2" Type="http://schemas.openxmlformats.org/officeDocument/2006/relationships/tags" Target="../tags/tag160.xml"/><Relationship Id="rId16" Type="http://schemas.openxmlformats.org/officeDocument/2006/relationships/oleObject" Target="../embeddings/oleObject65.bin"/><Relationship Id="rId20" Type="http://schemas.openxmlformats.org/officeDocument/2006/relationships/oleObject" Target="../embeddings/Microsoft_Word_97_-_2003___64.doc"/><Relationship Id="rId1" Type="http://schemas.openxmlformats.org/officeDocument/2006/relationships/vmlDrawing" Target="../drawings/vmlDrawing24.vml"/><Relationship Id="rId6" Type="http://schemas.openxmlformats.org/officeDocument/2006/relationships/image" Target="../media/image19.png"/><Relationship Id="rId11" Type="http://schemas.openxmlformats.org/officeDocument/2006/relationships/oleObject" Target="../embeddings/Microsoft_Word_97_-_2003___61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5.emf"/><Relationship Id="rId10" Type="http://schemas.openxmlformats.org/officeDocument/2006/relationships/oleObject" Target="../embeddings/oleObject63.bin"/><Relationship Id="rId19" Type="http://schemas.openxmlformats.org/officeDocument/2006/relationships/oleObject" Target="../embeddings/oleObject66.bin"/><Relationship Id="rId4" Type="http://schemas.openxmlformats.org/officeDocument/2006/relationships/tags" Target="../tags/tag162.xml"/><Relationship Id="rId9" Type="http://schemas.openxmlformats.org/officeDocument/2006/relationships/image" Target="../media/image73.emf"/><Relationship Id="rId14" Type="http://schemas.openxmlformats.org/officeDocument/2006/relationships/oleObject" Target="../embeddings/Microsoft_Word_97_-_2003___62.doc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tags" Target="../tags/tag165.xml"/><Relationship Id="rId2" Type="http://schemas.openxmlformats.org/officeDocument/2006/relationships/tags" Target="../tags/tag164.xml"/><Relationship Id="rId1" Type="http://schemas.openxmlformats.org/officeDocument/2006/relationships/tags" Target="../tags/tag163.xml"/><Relationship Id="rId6" Type="http://schemas.openxmlformats.org/officeDocument/2006/relationships/image" Target="../media/image19.png"/><Relationship Id="rId5" Type="http://schemas.openxmlformats.org/officeDocument/2006/relationships/slideLayout" Target="../slideLayouts/slideLayout6.xml"/><Relationship Id="rId4" Type="http://schemas.openxmlformats.org/officeDocument/2006/relationships/tags" Target="../tags/tag166.xml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168.xml"/><Relationship Id="rId7" Type="http://schemas.openxmlformats.org/officeDocument/2006/relationships/slideLayout" Target="../slideLayouts/slideLayout6.xml"/><Relationship Id="rId2" Type="http://schemas.openxmlformats.org/officeDocument/2006/relationships/tags" Target="../tags/tag167.xml"/><Relationship Id="rId1" Type="http://schemas.openxmlformats.org/officeDocument/2006/relationships/vmlDrawing" Target="../drawings/vmlDrawing25.vml"/><Relationship Id="rId6" Type="http://schemas.openxmlformats.org/officeDocument/2006/relationships/tags" Target="../tags/tag171.xml"/><Relationship Id="rId11" Type="http://schemas.openxmlformats.org/officeDocument/2006/relationships/image" Target="../media/image78.emf"/><Relationship Id="rId5" Type="http://schemas.openxmlformats.org/officeDocument/2006/relationships/tags" Target="../tags/tag170.xml"/><Relationship Id="rId10" Type="http://schemas.openxmlformats.org/officeDocument/2006/relationships/oleObject" Target="../embeddings/Microsoft_Word_97_-_2003___65.doc"/><Relationship Id="rId4" Type="http://schemas.openxmlformats.org/officeDocument/2006/relationships/tags" Target="../tags/tag169.xml"/><Relationship Id="rId9" Type="http://schemas.openxmlformats.org/officeDocument/2006/relationships/oleObject" Target="../embeddings/oleObject67.bin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8.bin"/><Relationship Id="rId13" Type="http://schemas.openxmlformats.org/officeDocument/2006/relationships/image" Target="../media/image80.emf"/><Relationship Id="rId18" Type="http://schemas.openxmlformats.org/officeDocument/2006/relationships/oleObject" Target="../embeddings/Microsoft_Word_97_-_2003___69.doc"/><Relationship Id="rId3" Type="http://schemas.openxmlformats.org/officeDocument/2006/relationships/tags" Target="../tags/tag173.xml"/><Relationship Id="rId7" Type="http://schemas.openxmlformats.org/officeDocument/2006/relationships/image" Target="../media/image10.png"/><Relationship Id="rId12" Type="http://schemas.openxmlformats.org/officeDocument/2006/relationships/oleObject" Target="../embeddings/Microsoft_Word_97_-_2003___67.doc"/><Relationship Id="rId17" Type="http://schemas.openxmlformats.org/officeDocument/2006/relationships/oleObject" Target="../embeddings/oleObject71.bin"/><Relationship Id="rId2" Type="http://schemas.openxmlformats.org/officeDocument/2006/relationships/tags" Target="../tags/tag172.xml"/><Relationship Id="rId16" Type="http://schemas.openxmlformats.org/officeDocument/2006/relationships/image" Target="../media/image81.emf"/><Relationship Id="rId1" Type="http://schemas.openxmlformats.org/officeDocument/2006/relationships/vmlDrawing" Target="../drawings/vmlDrawing26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69.bin"/><Relationship Id="rId5" Type="http://schemas.openxmlformats.org/officeDocument/2006/relationships/tags" Target="../tags/tag175.xml"/><Relationship Id="rId15" Type="http://schemas.openxmlformats.org/officeDocument/2006/relationships/oleObject" Target="../embeddings/Microsoft_Word_97_-_2003___68.doc"/><Relationship Id="rId10" Type="http://schemas.openxmlformats.org/officeDocument/2006/relationships/image" Target="../media/image79.emf"/><Relationship Id="rId19" Type="http://schemas.openxmlformats.org/officeDocument/2006/relationships/image" Target="../media/image82.emf"/><Relationship Id="rId4" Type="http://schemas.openxmlformats.org/officeDocument/2006/relationships/tags" Target="../tags/tag174.xml"/><Relationship Id="rId9" Type="http://schemas.openxmlformats.org/officeDocument/2006/relationships/oleObject" Target="../embeddings/Microsoft_Word_97_-_2003___66.doc"/><Relationship Id="rId14" Type="http://schemas.openxmlformats.org/officeDocument/2006/relationships/oleObject" Target="../embeddings/oleObject70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4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178.xml"/><Relationship Id="rId7" Type="http://schemas.openxmlformats.org/officeDocument/2006/relationships/slideLayout" Target="../slideLayouts/slideLayout6.xml"/><Relationship Id="rId2" Type="http://schemas.openxmlformats.org/officeDocument/2006/relationships/tags" Target="../tags/tag177.xml"/><Relationship Id="rId1" Type="http://schemas.openxmlformats.org/officeDocument/2006/relationships/tags" Target="../tags/tag176.xml"/><Relationship Id="rId6" Type="http://schemas.openxmlformats.org/officeDocument/2006/relationships/tags" Target="../tags/tag181.xml"/><Relationship Id="rId5" Type="http://schemas.openxmlformats.org/officeDocument/2006/relationships/tags" Target="../tags/tag180.xml"/><Relationship Id="rId4" Type="http://schemas.openxmlformats.org/officeDocument/2006/relationships/tags" Target="../tags/tag179.xm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2.bin"/><Relationship Id="rId13" Type="http://schemas.openxmlformats.org/officeDocument/2006/relationships/image" Target="../media/image84.emf"/><Relationship Id="rId18" Type="http://schemas.openxmlformats.org/officeDocument/2006/relationships/oleObject" Target="../embeddings/Microsoft_Word_97_-_2003___73.doc"/><Relationship Id="rId26" Type="http://schemas.openxmlformats.org/officeDocument/2006/relationships/oleObject" Target="../embeddings/oleObject78.bin"/><Relationship Id="rId3" Type="http://schemas.openxmlformats.org/officeDocument/2006/relationships/tags" Target="../tags/tag183.xml"/><Relationship Id="rId21" Type="http://schemas.openxmlformats.org/officeDocument/2006/relationships/oleObject" Target="../embeddings/Microsoft_Word_97_-_2003___74.doc"/><Relationship Id="rId7" Type="http://schemas.openxmlformats.org/officeDocument/2006/relationships/image" Target="../media/image10.png"/><Relationship Id="rId12" Type="http://schemas.openxmlformats.org/officeDocument/2006/relationships/oleObject" Target="../embeddings/Microsoft_Word_97_-_2003___71.doc"/><Relationship Id="rId17" Type="http://schemas.openxmlformats.org/officeDocument/2006/relationships/oleObject" Target="../embeddings/oleObject75.bin"/><Relationship Id="rId25" Type="http://schemas.openxmlformats.org/officeDocument/2006/relationships/image" Target="../media/image88.emf"/><Relationship Id="rId2" Type="http://schemas.openxmlformats.org/officeDocument/2006/relationships/tags" Target="../tags/tag182.xml"/><Relationship Id="rId16" Type="http://schemas.openxmlformats.org/officeDocument/2006/relationships/image" Target="../media/image85.emf"/><Relationship Id="rId20" Type="http://schemas.openxmlformats.org/officeDocument/2006/relationships/oleObject" Target="../embeddings/oleObject76.bin"/><Relationship Id="rId1" Type="http://schemas.openxmlformats.org/officeDocument/2006/relationships/vmlDrawing" Target="../drawings/vmlDrawing27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73.bin"/><Relationship Id="rId24" Type="http://schemas.openxmlformats.org/officeDocument/2006/relationships/oleObject" Target="../embeddings/Microsoft_Word_97_-_2003___75.doc"/><Relationship Id="rId5" Type="http://schemas.openxmlformats.org/officeDocument/2006/relationships/tags" Target="../tags/tag185.xml"/><Relationship Id="rId15" Type="http://schemas.openxmlformats.org/officeDocument/2006/relationships/oleObject" Target="../embeddings/Microsoft_Word_97_-_2003___72.doc"/><Relationship Id="rId23" Type="http://schemas.openxmlformats.org/officeDocument/2006/relationships/oleObject" Target="../embeddings/oleObject77.bin"/><Relationship Id="rId28" Type="http://schemas.openxmlformats.org/officeDocument/2006/relationships/image" Target="../media/image89.emf"/><Relationship Id="rId10" Type="http://schemas.openxmlformats.org/officeDocument/2006/relationships/image" Target="../media/image83.emf"/><Relationship Id="rId19" Type="http://schemas.openxmlformats.org/officeDocument/2006/relationships/image" Target="../media/image86.emf"/><Relationship Id="rId4" Type="http://schemas.openxmlformats.org/officeDocument/2006/relationships/tags" Target="../tags/tag184.xml"/><Relationship Id="rId9" Type="http://schemas.openxmlformats.org/officeDocument/2006/relationships/oleObject" Target="../embeddings/Microsoft_Word_97_-_2003___70.doc"/><Relationship Id="rId14" Type="http://schemas.openxmlformats.org/officeDocument/2006/relationships/oleObject" Target="../embeddings/oleObject74.bin"/><Relationship Id="rId22" Type="http://schemas.openxmlformats.org/officeDocument/2006/relationships/image" Target="../media/image87.emf"/><Relationship Id="rId27" Type="http://schemas.openxmlformats.org/officeDocument/2006/relationships/oleObject" Target="../embeddings/Microsoft_Word_97_-_2003___76.doc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88.xml"/><Relationship Id="rId7" Type="http://schemas.openxmlformats.org/officeDocument/2006/relationships/tags" Target="../tags/tag192.xml"/><Relationship Id="rId2" Type="http://schemas.openxmlformats.org/officeDocument/2006/relationships/tags" Target="../tags/tag187.xml"/><Relationship Id="rId1" Type="http://schemas.openxmlformats.org/officeDocument/2006/relationships/tags" Target="../tags/tag186.xml"/><Relationship Id="rId6" Type="http://schemas.openxmlformats.org/officeDocument/2006/relationships/tags" Target="../tags/tag191.xml"/><Relationship Id="rId5" Type="http://schemas.openxmlformats.org/officeDocument/2006/relationships/tags" Target="../tags/tag190.xml"/><Relationship Id="rId4" Type="http://schemas.openxmlformats.org/officeDocument/2006/relationships/tags" Target="../tags/tag189.xml"/><Relationship Id="rId9" Type="http://schemas.openxmlformats.org/officeDocument/2006/relationships/image" Target="../media/image19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tags" Target="../tags/tag195.xml"/><Relationship Id="rId2" Type="http://schemas.openxmlformats.org/officeDocument/2006/relationships/tags" Target="../tags/tag194.xml"/><Relationship Id="rId1" Type="http://schemas.openxmlformats.org/officeDocument/2006/relationships/tags" Target="../tags/tag193.xml"/><Relationship Id="rId5" Type="http://schemas.openxmlformats.org/officeDocument/2006/relationships/image" Target="../media/image19.png"/><Relationship Id="rId4" Type="http://schemas.openxmlformats.org/officeDocument/2006/relationships/slideLayout" Target="../slideLayouts/slideLayout6.xml"/></Relationships>
</file>

<file path=ppt/slides/_rels/slide5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9.bin"/><Relationship Id="rId3" Type="http://schemas.openxmlformats.org/officeDocument/2006/relationships/tags" Target="../tags/tag197.xml"/><Relationship Id="rId7" Type="http://schemas.openxmlformats.org/officeDocument/2006/relationships/image" Target="../media/image19.png"/><Relationship Id="rId2" Type="http://schemas.openxmlformats.org/officeDocument/2006/relationships/tags" Target="../tags/tag196.xml"/><Relationship Id="rId1" Type="http://schemas.openxmlformats.org/officeDocument/2006/relationships/vmlDrawing" Target="../drawings/vmlDrawing28.v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99.xml"/><Relationship Id="rId10" Type="http://schemas.openxmlformats.org/officeDocument/2006/relationships/image" Target="../media/image90.emf"/><Relationship Id="rId4" Type="http://schemas.openxmlformats.org/officeDocument/2006/relationships/tags" Target="../tags/tag198.xml"/><Relationship Id="rId9" Type="http://schemas.openxmlformats.org/officeDocument/2006/relationships/oleObject" Target="../embeddings/Microsoft_Word_97_-_2003___77.doc"/></Relationships>
</file>

<file path=ppt/slides/_rels/slide5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0.bin"/><Relationship Id="rId3" Type="http://schemas.openxmlformats.org/officeDocument/2006/relationships/tags" Target="../tags/tag201.xml"/><Relationship Id="rId7" Type="http://schemas.openxmlformats.org/officeDocument/2006/relationships/image" Target="../media/image19.png"/><Relationship Id="rId2" Type="http://schemas.openxmlformats.org/officeDocument/2006/relationships/tags" Target="../tags/tag200.xml"/><Relationship Id="rId1" Type="http://schemas.openxmlformats.org/officeDocument/2006/relationships/vmlDrawing" Target="../drawings/vmlDrawing29.v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203.xml"/><Relationship Id="rId10" Type="http://schemas.openxmlformats.org/officeDocument/2006/relationships/image" Target="../media/image91.emf"/><Relationship Id="rId4" Type="http://schemas.openxmlformats.org/officeDocument/2006/relationships/tags" Target="../tags/tag202.xml"/><Relationship Id="rId9" Type="http://schemas.openxmlformats.org/officeDocument/2006/relationships/oleObject" Target="../embeddings/Microsoft_Word_97_-_2003___78.doc"/></Relationships>
</file>

<file path=ppt/slides/_rels/slide5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1.bin"/><Relationship Id="rId13" Type="http://schemas.openxmlformats.org/officeDocument/2006/relationships/image" Target="../media/image93.emf"/><Relationship Id="rId3" Type="http://schemas.openxmlformats.org/officeDocument/2006/relationships/tags" Target="../tags/tag205.xml"/><Relationship Id="rId7" Type="http://schemas.openxmlformats.org/officeDocument/2006/relationships/image" Target="../media/image10.png"/><Relationship Id="rId12" Type="http://schemas.openxmlformats.org/officeDocument/2006/relationships/oleObject" Target="../embeddings/Microsoft_Word_97_-_2003___80.doc"/><Relationship Id="rId2" Type="http://schemas.openxmlformats.org/officeDocument/2006/relationships/tags" Target="../tags/tag204.xml"/><Relationship Id="rId1" Type="http://schemas.openxmlformats.org/officeDocument/2006/relationships/vmlDrawing" Target="../drawings/vmlDrawing30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82.bin"/><Relationship Id="rId5" Type="http://schemas.openxmlformats.org/officeDocument/2006/relationships/tags" Target="../tags/tag207.xml"/><Relationship Id="rId10" Type="http://schemas.openxmlformats.org/officeDocument/2006/relationships/image" Target="../media/image92.emf"/><Relationship Id="rId4" Type="http://schemas.openxmlformats.org/officeDocument/2006/relationships/tags" Target="../tags/tag206.xml"/><Relationship Id="rId9" Type="http://schemas.openxmlformats.org/officeDocument/2006/relationships/oleObject" Target="../embeddings/Microsoft_Word_97_-_2003___79.doc"/></Relationships>
</file>

<file path=ppt/slides/_rels/slide5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3.bin"/><Relationship Id="rId13" Type="http://schemas.openxmlformats.org/officeDocument/2006/relationships/image" Target="../media/image95.emf"/><Relationship Id="rId18" Type="http://schemas.openxmlformats.org/officeDocument/2006/relationships/oleObject" Target="../embeddings/Microsoft_Word_97_-_2003___84.doc"/><Relationship Id="rId3" Type="http://schemas.openxmlformats.org/officeDocument/2006/relationships/tags" Target="../tags/tag209.xml"/><Relationship Id="rId21" Type="http://schemas.openxmlformats.org/officeDocument/2006/relationships/oleObject" Target="../embeddings/Microsoft_Word_97_-_2003___85.doc"/><Relationship Id="rId7" Type="http://schemas.openxmlformats.org/officeDocument/2006/relationships/image" Target="../media/image10.png"/><Relationship Id="rId12" Type="http://schemas.openxmlformats.org/officeDocument/2006/relationships/oleObject" Target="../embeddings/Microsoft_Word_97_-_2003___82.doc"/><Relationship Id="rId17" Type="http://schemas.openxmlformats.org/officeDocument/2006/relationships/oleObject" Target="../embeddings/oleObject86.bin"/><Relationship Id="rId2" Type="http://schemas.openxmlformats.org/officeDocument/2006/relationships/tags" Target="../tags/tag208.xml"/><Relationship Id="rId16" Type="http://schemas.openxmlformats.org/officeDocument/2006/relationships/image" Target="../media/image96.emf"/><Relationship Id="rId20" Type="http://schemas.openxmlformats.org/officeDocument/2006/relationships/oleObject" Target="../embeddings/oleObject87.bin"/><Relationship Id="rId1" Type="http://schemas.openxmlformats.org/officeDocument/2006/relationships/vmlDrawing" Target="../drawings/vmlDrawing31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84.bin"/><Relationship Id="rId5" Type="http://schemas.openxmlformats.org/officeDocument/2006/relationships/tags" Target="../tags/tag211.xml"/><Relationship Id="rId15" Type="http://schemas.openxmlformats.org/officeDocument/2006/relationships/oleObject" Target="../embeddings/Microsoft_Word_97_-_2003___83.doc"/><Relationship Id="rId10" Type="http://schemas.openxmlformats.org/officeDocument/2006/relationships/image" Target="../media/image94.emf"/><Relationship Id="rId19" Type="http://schemas.openxmlformats.org/officeDocument/2006/relationships/image" Target="../media/image97.emf"/><Relationship Id="rId4" Type="http://schemas.openxmlformats.org/officeDocument/2006/relationships/tags" Target="../tags/tag210.xml"/><Relationship Id="rId9" Type="http://schemas.openxmlformats.org/officeDocument/2006/relationships/oleObject" Target="../embeddings/Microsoft_Word_97_-_2003___81.doc"/><Relationship Id="rId14" Type="http://schemas.openxmlformats.org/officeDocument/2006/relationships/oleObject" Target="../embeddings/oleObject85.bin"/><Relationship Id="rId22" Type="http://schemas.openxmlformats.org/officeDocument/2006/relationships/image" Target="../media/image98.emf"/></Relationships>
</file>

<file path=ppt/slides/_rels/slide5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86.doc"/><Relationship Id="rId3" Type="http://schemas.openxmlformats.org/officeDocument/2006/relationships/tags" Target="../tags/tag213.xml"/><Relationship Id="rId7" Type="http://schemas.openxmlformats.org/officeDocument/2006/relationships/oleObject" Target="../embeddings/oleObject88.bin"/><Relationship Id="rId12" Type="http://schemas.openxmlformats.org/officeDocument/2006/relationships/image" Target="../media/image100.emf"/><Relationship Id="rId2" Type="http://schemas.openxmlformats.org/officeDocument/2006/relationships/tags" Target="../tags/tag212.xml"/><Relationship Id="rId1" Type="http://schemas.openxmlformats.org/officeDocument/2006/relationships/vmlDrawing" Target="../drawings/vmlDrawing32.vml"/><Relationship Id="rId6" Type="http://schemas.openxmlformats.org/officeDocument/2006/relationships/image" Target="../media/image10.png"/><Relationship Id="rId11" Type="http://schemas.openxmlformats.org/officeDocument/2006/relationships/oleObject" Target="../embeddings/Microsoft_Word_97_-_2003___87.doc"/><Relationship Id="rId5" Type="http://schemas.openxmlformats.org/officeDocument/2006/relationships/slideLayout" Target="../slideLayouts/slideLayout6.xml"/><Relationship Id="rId10" Type="http://schemas.openxmlformats.org/officeDocument/2006/relationships/oleObject" Target="../embeddings/oleObject89.bin"/><Relationship Id="rId4" Type="http://schemas.openxmlformats.org/officeDocument/2006/relationships/tags" Target="../tags/tag214.xml"/><Relationship Id="rId9" Type="http://schemas.openxmlformats.org/officeDocument/2006/relationships/image" Target="../media/image99.emf"/></Relationships>
</file>

<file path=ppt/slides/_rels/slide59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3.docx"/><Relationship Id="rId3" Type="http://schemas.openxmlformats.org/officeDocument/2006/relationships/tags" Target="../tags/tag216.xml"/><Relationship Id="rId7" Type="http://schemas.openxmlformats.org/officeDocument/2006/relationships/oleObject" Target="../embeddings/oleObject90.bin"/><Relationship Id="rId2" Type="http://schemas.openxmlformats.org/officeDocument/2006/relationships/tags" Target="../tags/tag215.xml"/><Relationship Id="rId1" Type="http://schemas.openxmlformats.org/officeDocument/2006/relationships/vmlDrawing" Target="../drawings/vmlDrawing33.vml"/><Relationship Id="rId6" Type="http://schemas.openxmlformats.org/officeDocument/2006/relationships/slideLayout" Target="../slideLayouts/slideLayout8.xml"/><Relationship Id="rId5" Type="http://schemas.openxmlformats.org/officeDocument/2006/relationships/tags" Target="../tags/tag218.xml"/><Relationship Id="rId10" Type="http://schemas.openxmlformats.org/officeDocument/2006/relationships/image" Target="../media/image19.png"/><Relationship Id="rId4" Type="http://schemas.openxmlformats.org/officeDocument/2006/relationships/tags" Target="../tags/tag217.xml"/><Relationship Id="rId9" Type="http://schemas.openxmlformats.org/officeDocument/2006/relationships/image" Target="../media/image101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2.doc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oleObject2.bin"/><Relationship Id="rId12" Type="http://schemas.openxmlformats.org/officeDocument/2006/relationships/image" Target="../media/image8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emf"/><Relationship Id="rId11" Type="http://schemas.openxmlformats.org/officeDocument/2006/relationships/oleObject" Target="../embeddings/Microsoft_Word_97_-_2003___3.doc"/><Relationship Id="rId5" Type="http://schemas.openxmlformats.org/officeDocument/2006/relationships/oleObject" Target="../embeddings/Microsoft_Word_97_-_2003___1.doc"/><Relationship Id="rId10" Type="http://schemas.openxmlformats.org/officeDocument/2006/relationships/oleObject" Target="../embeddings/oleObject3.bin"/><Relationship Id="rId4" Type="http://schemas.openxmlformats.org/officeDocument/2006/relationships/oleObject" Target="../embeddings/oleObject1.bin"/><Relationship Id="rId9" Type="http://schemas.openxmlformats.org/officeDocument/2006/relationships/image" Target="../media/image7.emf"/></Relationships>
</file>

<file path=ppt/slides/_rels/slide6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88.doc"/><Relationship Id="rId13" Type="http://schemas.openxmlformats.org/officeDocument/2006/relationships/oleObject" Target="../embeddings/oleObject93.bin"/><Relationship Id="rId18" Type="http://schemas.openxmlformats.org/officeDocument/2006/relationships/image" Target="../media/image105.emf"/><Relationship Id="rId3" Type="http://schemas.openxmlformats.org/officeDocument/2006/relationships/tags" Target="../tags/tag220.xml"/><Relationship Id="rId7" Type="http://schemas.openxmlformats.org/officeDocument/2006/relationships/oleObject" Target="../embeddings/oleObject91.bin"/><Relationship Id="rId12" Type="http://schemas.openxmlformats.org/officeDocument/2006/relationships/image" Target="../media/image103.emf"/><Relationship Id="rId17" Type="http://schemas.openxmlformats.org/officeDocument/2006/relationships/oleObject" Target="../embeddings/Microsoft_Word_97_-_2003___91.doc"/><Relationship Id="rId2" Type="http://schemas.openxmlformats.org/officeDocument/2006/relationships/tags" Target="../tags/tag219.xml"/><Relationship Id="rId16" Type="http://schemas.openxmlformats.org/officeDocument/2006/relationships/oleObject" Target="../embeddings/oleObject94.bin"/><Relationship Id="rId1" Type="http://schemas.openxmlformats.org/officeDocument/2006/relationships/vmlDrawing" Target="../drawings/vmlDrawing34.vml"/><Relationship Id="rId6" Type="http://schemas.openxmlformats.org/officeDocument/2006/relationships/image" Target="../media/image19.png"/><Relationship Id="rId11" Type="http://schemas.openxmlformats.org/officeDocument/2006/relationships/oleObject" Target="../embeddings/Microsoft_Word_97_-_2003___89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04.emf"/><Relationship Id="rId10" Type="http://schemas.openxmlformats.org/officeDocument/2006/relationships/oleObject" Target="../embeddings/oleObject92.bin"/><Relationship Id="rId4" Type="http://schemas.openxmlformats.org/officeDocument/2006/relationships/tags" Target="../tags/tag221.xml"/><Relationship Id="rId9" Type="http://schemas.openxmlformats.org/officeDocument/2006/relationships/image" Target="../media/image102.emf"/><Relationship Id="rId14" Type="http://schemas.openxmlformats.org/officeDocument/2006/relationships/oleObject" Target="../embeddings/Microsoft_Word_97_-_2003___90.doc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tags" Target="../tags/tag224.xml"/><Relationship Id="rId2" Type="http://schemas.openxmlformats.org/officeDocument/2006/relationships/tags" Target="../tags/tag223.xml"/><Relationship Id="rId1" Type="http://schemas.openxmlformats.org/officeDocument/2006/relationships/tags" Target="../tags/tag222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3" Type="http://schemas.openxmlformats.org/officeDocument/2006/relationships/tags" Target="../tags/tag42.xml"/><Relationship Id="rId7" Type="http://schemas.openxmlformats.org/officeDocument/2006/relationships/image" Target="../media/image10.png"/><Relationship Id="rId2" Type="http://schemas.openxmlformats.org/officeDocument/2006/relationships/tags" Target="../tags/tag41.xml"/><Relationship Id="rId1" Type="http://schemas.openxmlformats.org/officeDocument/2006/relationships/vmlDrawing" Target="../drawings/vmlDrawing2.vml"/><Relationship Id="rId6" Type="http://schemas.openxmlformats.org/officeDocument/2006/relationships/notesSlide" Target="../notesSlides/notesSlide3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9.emf"/><Relationship Id="rId4" Type="http://schemas.openxmlformats.org/officeDocument/2006/relationships/tags" Target="../tags/tag43.xml"/><Relationship Id="rId9" Type="http://schemas.openxmlformats.org/officeDocument/2006/relationships/oleObject" Target="../embeddings/Microsoft_Word_97_-_2003___4.doc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396" y="-19348"/>
            <a:ext cx="12260793" cy="689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58889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2368550" y="2477135"/>
            <a:ext cx="9808210" cy="4641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</a:t>
            </a: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章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2.4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圆的方程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855980" y="2492375"/>
            <a:ext cx="1216660" cy="135445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创新设计字体-0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8">
            <a:lum bright="100000"/>
          </a:blip>
          <a:stretch>
            <a:fillRect/>
          </a:stretch>
        </p:blipFill>
        <p:spPr>
          <a:xfrm>
            <a:off x="874078" y="2564765"/>
            <a:ext cx="1180465" cy="1209675"/>
          </a:xfrm>
          <a:prstGeom prst="rect">
            <a:avLst/>
          </a:prstGeom>
        </p:spPr>
      </p:pic>
      <p:sp>
        <p:nvSpPr>
          <p:cNvPr id="8" name="文本框 4"/>
          <p:cNvSpPr txBox="1"/>
          <p:nvPr>
            <p:custDataLst>
              <p:tags r:id="rId5"/>
            </p:custDataLst>
          </p:nvPr>
        </p:nvSpPr>
        <p:spPr>
          <a:xfrm>
            <a:off x="2372741" y="3068157"/>
            <a:ext cx="10057702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1218565">
              <a:lnSpc>
                <a:spcPct val="100000"/>
              </a:lnSpc>
              <a:tabLst>
                <a:tab pos="2600325" algn="l"/>
              </a:tabLst>
            </a:pPr>
            <a:r>
              <a:rPr lang="en-US" altLang="zh-CN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2.4.1</a:t>
            </a: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圆的标准方程</a:t>
            </a:r>
            <a:endParaRPr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70193" y="236982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圆心在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轴上，半径长为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1421" y="1052703"/>
            <a:ext cx="11373168" cy="4320540"/>
            <a:chOff x="389255" y="2564892"/>
            <a:chExt cx="11373168" cy="4320540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20751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8" name="矩形 17"/>
          <p:cNvSpPr/>
          <p:nvPr/>
        </p:nvSpPr>
        <p:spPr>
          <a:xfrm>
            <a:off x="605722" y="1335792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设圆心为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en-US" altLang="zh-CN" sz="2600" b="1" kern="100" dirty="0" smtClean="0">
              <a:latin typeface="Times New Roman" panose="02020603050405020304"/>
              <a:cs typeface="Times New Roman" panose="020206030504050203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0943386"/>
              </p:ext>
            </p:extLst>
          </p:nvPr>
        </p:nvGraphicFramePr>
        <p:xfrm>
          <a:off x="684911" y="210248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3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84911" y="210248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矩形 9"/>
          <p:cNvSpPr/>
          <p:nvPr/>
        </p:nvSpPr>
        <p:spPr>
          <a:xfrm>
            <a:off x="592258" y="2717292"/>
            <a:ext cx="11198621" cy="249299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圆的标准方程为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25.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返回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270193" y="221742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求过两点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，圆心在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轴上的圆的标准方程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451421" y="1052703"/>
            <a:ext cx="11373168" cy="3240405"/>
            <a:chOff x="389255" y="2564892"/>
            <a:chExt cx="11373168" cy="3240405"/>
          </a:xfrm>
        </p:grpSpPr>
        <p:sp>
          <p:nvSpPr>
            <p:cNvPr id="23" name="圆角矩形 22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127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4" name="矩形 23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5" name="图片 2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26" name="矩形 25"/>
          <p:cNvSpPr/>
          <p:nvPr/>
        </p:nvSpPr>
        <p:spPr>
          <a:xfrm>
            <a:off x="620962" y="1290072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设圆心为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MD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 smtClean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7" name="对象 2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4813984"/>
              </p:ext>
            </p:extLst>
          </p:nvPr>
        </p:nvGraphicFramePr>
        <p:xfrm>
          <a:off x="684911" y="210248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9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84911" y="210248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9296895"/>
              </p:ext>
            </p:extLst>
          </p:nvPr>
        </p:nvGraphicFramePr>
        <p:xfrm>
          <a:off x="636524" y="2743835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0" name="Document" r:id="rId14" imgW="11497045" imgH="593425" progId="Word.Document.8">
                  <p:embed/>
                </p:oleObj>
              </mc:Choice>
              <mc:Fallback>
                <p:oleObj name="Document" r:id="rId1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6524" y="2743835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386322"/>
              </p:ext>
            </p:extLst>
          </p:nvPr>
        </p:nvGraphicFramePr>
        <p:xfrm>
          <a:off x="654431" y="341407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81" name="Document" r:id="rId17" imgW="11497045" imgH="593425" progId="Word.Document.8">
                  <p:embed/>
                </p:oleObj>
              </mc:Choice>
              <mc:Fallback>
                <p:oleObj name="Document" r:id="rId1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54431" y="341407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772445"/>
            <a:ext cx="10837698" cy="1872582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952633" y="2140775"/>
            <a:ext cx="10180563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利用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可以直接写出圆心和半径，但要注意，如果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是参数，则半径为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en-US" altLang="zh-CN" sz="2600" b="1" kern="100" dirty="0">
                <a:latin typeface="宋体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64565" y="1484630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43662" y="555277"/>
            <a:ext cx="10837698" cy="5722968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891673" y="893127"/>
            <a:ext cx="10180563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ea typeface="宋体"/>
              </a:rPr>
              <a:t>2.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几种特殊位置的圆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49325" y="267462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3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4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3693857"/>
              </p:ext>
            </p:extLst>
          </p:nvPr>
        </p:nvGraphicFramePr>
        <p:xfrm>
          <a:off x="913765" y="1585595"/>
          <a:ext cx="10272713" cy="4692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1" name="Document" r:id="rId7" imgW="10456573" imgH="4798084" progId="Word.Document.8">
                  <p:embed/>
                </p:oleObj>
              </mc:Choice>
              <mc:Fallback>
                <p:oleObj name="Document" r:id="rId7" imgW="10456573" imgH="479808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913765" y="1585595"/>
                        <a:ext cx="10272713" cy="4692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9591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39713" y="696107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若某圆的标准方程为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，则此圆的圆心和半径分别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297570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277622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TextBox 19"/>
          <p:cNvSpPr txBox="1"/>
          <p:nvPr/>
        </p:nvSpPr>
        <p:spPr>
          <a:xfrm>
            <a:off x="4089460" y="126873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4901190"/>
              </p:ext>
            </p:extLst>
          </p:nvPr>
        </p:nvGraphicFramePr>
        <p:xfrm>
          <a:off x="426720" y="1393317"/>
          <a:ext cx="11490325" cy="1189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6" name="Document" r:id="rId8" imgW="11497045" imgH="1186851" progId="Word.Document.8">
                  <p:embed/>
                </p:oleObj>
              </mc:Choice>
              <mc:Fallback>
                <p:oleObj name="Document" r:id="rId8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6720" y="1393317"/>
                        <a:ext cx="11490325" cy="1189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2" name="组合 11"/>
          <p:cNvGrpSpPr/>
          <p:nvPr/>
        </p:nvGrpSpPr>
        <p:grpSpPr>
          <a:xfrm>
            <a:off x="474408" y="2711779"/>
            <a:ext cx="11373168" cy="1365302"/>
            <a:chOff x="313055" y="2564892"/>
            <a:chExt cx="11373168" cy="1365302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125227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812087"/>
              </p:ext>
            </p:extLst>
          </p:nvPr>
        </p:nvGraphicFramePr>
        <p:xfrm>
          <a:off x="623951" y="3136773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7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23951" y="3136773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93993" y="173355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以两点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为直径端点的圆的标准方程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是</a:t>
            </a:r>
            <a:endParaRPr lang="en-US" altLang="zh-CN" sz="2600" b="1" kern="100" dirty="0" smtClean="0">
              <a:latin typeface="Times New Roman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57378" y="790956"/>
            <a:ext cx="316945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en-US" altLang="zh-CN" sz="2600" b="1" i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1)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2)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25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28688" y="1646884"/>
            <a:ext cx="11373168" cy="3510332"/>
            <a:chOff x="313055" y="2564892"/>
            <a:chExt cx="11373168" cy="3510332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339730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3" name="矩形 12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4" name="图片 13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9844064"/>
              </p:ext>
            </p:extLst>
          </p:nvPr>
        </p:nvGraphicFramePr>
        <p:xfrm>
          <a:off x="578231" y="2071878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2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78231" y="2071878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4369271"/>
              </p:ext>
            </p:extLst>
          </p:nvPr>
        </p:nvGraphicFramePr>
        <p:xfrm>
          <a:off x="560324" y="269684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3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60324" y="269684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4241866"/>
              </p:ext>
            </p:extLst>
          </p:nvPr>
        </p:nvGraphicFramePr>
        <p:xfrm>
          <a:off x="639191" y="3375406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4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39191" y="3375406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242117"/>
              </p:ext>
            </p:extLst>
          </p:nvPr>
        </p:nvGraphicFramePr>
        <p:xfrm>
          <a:off x="484124" y="428275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65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84124" y="428275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0" name="返回">
            <a:hlinkClick r:id="rId20" action="ppaction://hlinksldjump"/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17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279650" y="31407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点与圆的位置关系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62573" y="536829"/>
            <a:ext cx="1153795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3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平面内的点与圆有哪几种位置关系？如何判定？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黑体"/>
                <a:cs typeface="Times New Roman"/>
              </a:rPr>
              <a:t>提示</a:t>
            </a: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宋体" pitchFamily="2" charset="-122"/>
                <a:cs typeface="Times New Roman"/>
              </a:rPr>
              <a:t>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分为点在圆外、点在圆上、点在圆内，可以用圆心与点的距离与圆的半径相比较判断位置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0" y="0"/>
            <a:ext cx="12189600" cy="6535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  <p:sp>
        <p:nvSpPr>
          <p:cNvPr id="8" name="矩形 7"/>
          <p:cNvSpPr/>
          <p:nvPr/>
        </p:nvSpPr>
        <p:spPr>
          <a:xfrm>
            <a:off x="237173" y="822458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en-US" altLang="zh-CN" sz="2600" b="1" kern="100" dirty="0">
                <a:latin typeface="Times New Roman"/>
                <a:cs typeface="Courier New"/>
              </a:rPr>
              <a:t>&gt;0)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，其圆心为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，半径为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8411607"/>
              </p:ext>
            </p:extLst>
          </p:nvPr>
        </p:nvGraphicFramePr>
        <p:xfrm>
          <a:off x="381000" y="1769427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3" name="Document" r:id="rId6" imgW="11497045" imgH="593425" progId="Word.Document.8">
                  <p:embed/>
                </p:oleObj>
              </mc:Choice>
              <mc:Fallback>
                <p:oleObj name="Document" r:id="rId6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81000" y="1769427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583881"/>
              </p:ext>
            </p:extLst>
          </p:nvPr>
        </p:nvGraphicFramePr>
        <p:xfrm>
          <a:off x="2949702" y="1594104"/>
          <a:ext cx="5273675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4" name="文档" r:id="rId9" imgW="5273046" imgH="596390" progId="Word.Document.12">
                  <p:embed/>
                </p:oleObj>
              </mc:Choice>
              <mc:Fallback>
                <p:oleObj name="文档" r:id="rId9" imgW="5273046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949702" y="1594104"/>
                        <a:ext cx="5273675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844031"/>
              </p:ext>
            </p:extLst>
          </p:nvPr>
        </p:nvGraphicFramePr>
        <p:xfrm>
          <a:off x="479297" y="2580132"/>
          <a:ext cx="11295825" cy="3441192"/>
        </p:xfrm>
        <a:graphic>
          <a:graphicData uri="http://schemas.openxmlformats.org/drawingml/2006/table">
            <a:tbl>
              <a:tblPr/>
              <a:tblGrid>
                <a:gridCol w="3113412"/>
                <a:gridCol w="4138508"/>
                <a:gridCol w="4043905"/>
              </a:tblGrid>
              <a:tr h="8602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zh-CN" sz="2600" b="1" kern="100" dirty="0">
                          <a:effectLst/>
                          <a:latin typeface="Times New Roman"/>
                          <a:cs typeface="Times New Roman"/>
                        </a:rPr>
                        <a:t>位置关系</a:t>
                      </a:r>
                      <a:endParaRPr lang="zh-CN" sz="105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zh-CN" sz="2600" b="1" kern="100">
                          <a:effectLst/>
                          <a:latin typeface="Times New Roman"/>
                          <a:cs typeface="Times New Roman"/>
                        </a:rPr>
                        <a:t>几何法：利用距离判断</a:t>
                      </a:r>
                      <a:endParaRPr lang="zh-CN" sz="105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zh-CN" sz="2600" b="1" kern="100">
                          <a:effectLst/>
                          <a:latin typeface="Times New Roman"/>
                          <a:cs typeface="Times New Roman"/>
                        </a:rPr>
                        <a:t>代数法：利用方程判断</a:t>
                      </a:r>
                      <a:endParaRPr lang="zh-CN" sz="105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02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zh-CN" sz="2600" b="1" kern="100">
                          <a:effectLst/>
                          <a:latin typeface="Times New Roman"/>
                          <a:cs typeface="Times New Roman"/>
                        </a:rPr>
                        <a:t>点在圆外</a:t>
                      </a:r>
                      <a:endParaRPr lang="zh-CN" sz="105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en-US" sz="2600" b="1" i="1" kern="100" dirty="0" smtClean="0">
                          <a:effectLst/>
                          <a:latin typeface="Times New Roman"/>
                          <a:cs typeface="Courier New"/>
                        </a:rPr>
                        <a:t>d</a:t>
                      </a:r>
                      <a:r>
                        <a:rPr lang="en-US" sz="2600" b="1" u="sng" kern="100" dirty="0" smtClean="0">
                          <a:effectLst/>
                          <a:latin typeface="Times New Roman"/>
                          <a:cs typeface="Courier New"/>
                        </a:rPr>
                        <a:t>       </a:t>
                      </a:r>
                      <a:r>
                        <a:rPr lang="en-US" sz="2600" b="1" i="1" kern="100" dirty="0" smtClean="0">
                          <a:effectLst/>
                          <a:latin typeface="Times New Roman"/>
                          <a:cs typeface="Courier New"/>
                        </a:rPr>
                        <a:t>r</a:t>
                      </a:r>
                      <a:endParaRPr lang="zh-CN" sz="105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en-US" sz="2600" b="1" kern="100" dirty="0">
                          <a:effectLst/>
                          <a:latin typeface="Times New Roman"/>
                          <a:cs typeface="Courier New"/>
                        </a:rPr>
                        <a:t>(</a:t>
                      </a:r>
                      <a:r>
                        <a:rPr lang="en-US" sz="2600" b="1" i="1" kern="100" dirty="0">
                          <a:effectLst/>
                          <a:latin typeface="Times New Roman"/>
                          <a:cs typeface="Courier New"/>
                        </a:rPr>
                        <a:t>x</a:t>
                      </a:r>
                      <a:r>
                        <a:rPr lang="en-US" sz="2600" b="1" kern="100" baseline="-25000" dirty="0">
                          <a:effectLst/>
                          <a:latin typeface="Times New Roman"/>
                          <a:cs typeface="Courier New"/>
                        </a:rPr>
                        <a:t>0</a:t>
                      </a:r>
                      <a:r>
                        <a:rPr lang="zh-CN" sz="2600" b="1" kern="100" dirty="0">
                          <a:effectLst/>
                          <a:latin typeface="Times New Roman"/>
                          <a:cs typeface="Times New Roman"/>
                        </a:rPr>
                        <a:t>－</a:t>
                      </a:r>
                      <a:r>
                        <a:rPr lang="en-US" sz="2600" b="1" i="1" kern="100" dirty="0">
                          <a:effectLst/>
                          <a:latin typeface="Times New Roman"/>
                          <a:cs typeface="Courier New"/>
                        </a:rPr>
                        <a:t>a</a:t>
                      </a:r>
                      <a:r>
                        <a:rPr lang="en-US" sz="2600" b="1" kern="100" dirty="0">
                          <a:effectLst/>
                          <a:latin typeface="Times New Roman"/>
                          <a:cs typeface="Courier New"/>
                        </a:rPr>
                        <a:t>)</a:t>
                      </a:r>
                      <a:r>
                        <a:rPr lang="en-US" sz="2600" b="1" kern="100" baseline="30000" dirty="0">
                          <a:effectLst/>
                          <a:latin typeface="Times New Roman"/>
                          <a:cs typeface="Courier New"/>
                        </a:rPr>
                        <a:t>2</a:t>
                      </a:r>
                      <a:r>
                        <a:rPr lang="zh-CN" sz="2600" b="1" kern="100" dirty="0">
                          <a:effectLst/>
                          <a:latin typeface="Times New Roman"/>
                          <a:cs typeface="Times New Roman"/>
                        </a:rPr>
                        <a:t>＋</a:t>
                      </a:r>
                      <a:r>
                        <a:rPr lang="en-US" sz="2600" b="1" kern="100" dirty="0">
                          <a:effectLst/>
                          <a:latin typeface="Times New Roman"/>
                          <a:cs typeface="Courier New"/>
                        </a:rPr>
                        <a:t>(</a:t>
                      </a:r>
                      <a:r>
                        <a:rPr lang="en-US" sz="2600" b="1" i="1" kern="100" dirty="0">
                          <a:effectLst/>
                          <a:latin typeface="Times New Roman"/>
                          <a:cs typeface="Courier New"/>
                        </a:rPr>
                        <a:t>y</a:t>
                      </a:r>
                      <a:r>
                        <a:rPr lang="en-US" sz="2600" b="1" kern="100" baseline="-25000" dirty="0">
                          <a:effectLst/>
                          <a:latin typeface="Times New Roman"/>
                          <a:cs typeface="Courier New"/>
                        </a:rPr>
                        <a:t>0</a:t>
                      </a:r>
                      <a:r>
                        <a:rPr lang="zh-CN" sz="2600" b="1" kern="100" dirty="0">
                          <a:effectLst/>
                          <a:latin typeface="Times New Roman"/>
                          <a:cs typeface="Times New Roman"/>
                        </a:rPr>
                        <a:t>－</a:t>
                      </a:r>
                      <a:r>
                        <a:rPr lang="en-US" sz="2600" b="1" i="1" kern="100" dirty="0" smtClean="0">
                          <a:effectLst/>
                          <a:latin typeface="Times New Roman"/>
                          <a:cs typeface="Courier New"/>
                        </a:rPr>
                        <a:t>b</a:t>
                      </a:r>
                      <a:r>
                        <a:rPr lang="en-US" sz="2600" b="1" kern="100" dirty="0" smtClean="0">
                          <a:effectLst/>
                          <a:latin typeface="Times New Roman"/>
                          <a:cs typeface="Courier New"/>
                        </a:rPr>
                        <a:t>)</a:t>
                      </a:r>
                      <a:r>
                        <a:rPr lang="en-US" sz="2600" b="1" kern="100" baseline="30000" dirty="0" smtClean="0">
                          <a:effectLst/>
                          <a:latin typeface="Times New Roman"/>
                          <a:cs typeface="Courier New"/>
                        </a:rPr>
                        <a:t>2</a:t>
                      </a:r>
                      <a:r>
                        <a:rPr lang="en-US" sz="2600" b="1" u="sng" kern="100" dirty="0" smtClean="0">
                          <a:effectLst/>
                          <a:latin typeface="Times New Roman"/>
                          <a:cs typeface="Courier New"/>
                        </a:rPr>
                        <a:t>      </a:t>
                      </a:r>
                      <a:r>
                        <a:rPr lang="en-US" sz="2600" b="1" i="1" kern="100" dirty="0" smtClean="0">
                          <a:effectLst/>
                          <a:latin typeface="Times New Roman"/>
                          <a:cs typeface="Courier New"/>
                        </a:rPr>
                        <a:t>r</a:t>
                      </a:r>
                      <a:r>
                        <a:rPr lang="en-US" sz="2600" b="1" kern="100" baseline="30000" dirty="0" smtClean="0">
                          <a:effectLst/>
                          <a:latin typeface="Times New Roman"/>
                          <a:cs typeface="Courier New"/>
                        </a:rPr>
                        <a:t>2</a:t>
                      </a:r>
                      <a:endParaRPr lang="zh-CN" sz="105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02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zh-CN" sz="2600" b="1" kern="100">
                          <a:effectLst/>
                          <a:latin typeface="Times New Roman"/>
                          <a:cs typeface="Times New Roman"/>
                        </a:rPr>
                        <a:t>点在圆上</a:t>
                      </a:r>
                      <a:endParaRPr lang="zh-CN" sz="105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en-US" sz="2600" b="1" i="1" kern="100" dirty="0" err="1" smtClean="0">
                          <a:effectLst/>
                          <a:latin typeface="Times New Roman"/>
                          <a:cs typeface="Courier New"/>
                        </a:rPr>
                        <a:t>d</a:t>
                      </a:r>
                      <a:r>
                        <a:rPr kumimoji="0" lang="en-US" sz="2600" b="1" i="0" u="none" kern="100" baseline="0" dirty="0" err="1" smtClean="0">
                          <a:effectLst/>
                          <a:latin typeface="Times New Roman"/>
                          <a:ea typeface="宋体"/>
                          <a:cs typeface="Courier New"/>
                          <a:sym typeface="Times New Roman"/>
                        </a:rPr>
                        <a:t>____</a:t>
                      </a:r>
                      <a:r>
                        <a:rPr lang="en-US" sz="2600" b="1" i="1" kern="100" dirty="0" err="1" smtClean="0">
                          <a:effectLst/>
                          <a:latin typeface="Times New Roman"/>
                          <a:cs typeface="Courier New"/>
                        </a:rPr>
                        <a:t>r</a:t>
                      </a:r>
                      <a:endParaRPr lang="zh-CN" sz="105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en-US" sz="2600" b="1" kern="100" dirty="0">
                          <a:effectLst/>
                          <a:latin typeface="Times New Roman"/>
                          <a:cs typeface="Courier New"/>
                        </a:rPr>
                        <a:t>(</a:t>
                      </a:r>
                      <a:r>
                        <a:rPr lang="en-US" sz="2600" b="1" i="1" kern="100" dirty="0">
                          <a:effectLst/>
                          <a:latin typeface="Times New Roman"/>
                          <a:cs typeface="Courier New"/>
                        </a:rPr>
                        <a:t>x</a:t>
                      </a:r>
                      <a:r>
                        <a:rPr lang="en-US" sz="2600" b="1" kern="100" baseline="-25000" dirty="0">
                          <a:effectLst/>
                          <a:latin typeface="Times New Roman"/>
                          <a:cs typeface="Courier New"/>
                        </a:rPr>
                        <a:t>0</a:t>
                      </a:r>
                      <a:r>
                        <a:rPr lang="zh-CN" sz="2600" b="1" kern="100" dirty="0">
                          <a:effectLst/>
                          <a:latin typeface="Times New Roman"/>
                          <a:cs typeface="Times New Roman"/>
                        </a:rPr>
                        <a:t>－</a:t>
                      </a:r>
                      <a:r>
                        <a:rPr lang="en-US" sz="2600" b="1" i="1" kern="100" dirty="0">
                          <a:effectLst/>
                          <a:latin typeface="Times New Roman"/>
                          <a:cs typeface="Courier New"/>
                        </a:rPr>
                        <a:t>a</a:t>
                      </a:r>
                      <a:r>
                        <a:rPr lang="en-US" sz="2600" b="1" kern="100" dirty="0">
                          <a:effectLst/>
                          <a:latin typeface="Times New Roman"/>
                          <a:cs typeface="Courier New"/>
                        </a:rPr>
                        <a:t>)</a:t>
                      </a:r>
                      <a:r>
                        <a:rPr lang="en-US" sz="2600" b="1" kern="100" baseline="30000" dirty="0">
                          <a:effectLst/>
                          <a:latin typeface="Times New Roman"/>
                          <a:cs typeface="Courier New"/>
                        </a:rPr>
                        <a:t>2</a:t>
                      </a:r>
                      <a:r>
                        <a:rPr lang="zh-CN" sz="2600" b="1" kern="100" dirty="0">
                          <a:effectLst/>
                          <a:latin typeface="Times New Roman"/>
                          <a:cs typeface="Times New Roman"/>
                        </a:rPr>
                        <a:t>＋</a:t>
                      </a:r>
                      <a:r>
                        <a:rPr lang="en-US" sz="2600" b="1" kern="100" dirty="0">
                          <a:effectLst/>
                          <a:latin typeface="Times New Roman"/>
                          <a:cs typeface="Courier New"/>
                        </a:rPr>
                        <a:t>(</a:t>
                      </a:r>
                      <a:r>
                        <a:rPr lang="en-US" sz="2600" b="1" i="1" kern="100" dirty="0">
                          <a:effectLst/>
                          <a:latin typeface="Times New Roman"/>
                          <a:cs typeface="Courier New"/>
                        </a:rPr>
                        <a:t>y</a:t>
                      </a:r>
                      <a:r>
                        <a:rPr lang="en-US" sz="2600" b="1" kern="100" baseline="-25000" dirty="0">
                          <a:effectLst/>
                          <a:latin typeface="Times New Roman"/>
                          <a:cs typeface="Courier New"/>
                        </a:rPr>
                        <a:t>0</a:t>
                      </a:r>
                      <a:r>
                        <a:rPr lang="zh-CN" sz="2600" b="1" kern="100" dirty="0">
                          <a:effectLst/>
                          <a:latin typeface="Times New Roman"/>
                          <a:cs typeface="Times New Roman"/>
                        </a:rPr>
                        <a:t>－</a:t>
                      </a:r>
                      <a:r>
                        <a:rPr lang="en-US" sz="2600" b="1" i="1" kern="100" dirty="0" smtClean="0">
                          <a:effectLst/>
                          <a:latin typeface="Times New Roman"/>
                          <a:cs typeface="Courier New"/>
                        </a:rPr>
                        <a:t>b</a:t>
                      </a:r>
                      <a:r>
                        <a:rPr lang="en-US" sz="2600" b="1" kern="100" dirty="0" smtClean="0">
                          <a:effectLst/>
                          <a:latin typeface="Times New Roman"/>
                          <a:cs typeface="Courier New"/>
                        </a:rPr>
                        <a:t>)</a:t>
                      </a:r>
                      <a:r>
                        <a:rPr lang="en-US" sz="2600" b="1" kern="100" baseline="30000" dirty="0" smtClean="0">
                          <a:effectLst/>
                          <a:latin typeface="Times New Roman"/>
                          <a:cs typeface="Courier New"/>
                        </a:rPr>
                        <a:t>2</a:t>
                      </a:r>
                      <a:r>
                        <a:rPr lang="en-US" altLang="zh-CN" sz="2600" b="1" u="sng" kern="100" dirty="0" smtClean="0">
                          <a:effectLst/>
                          <a:latin typeface="Times New Roman"/>
                          <a:cs typeface="Times New Roman"/>
                        </a:rPr>
                        <a:t>       </a:t>
                      </a:r>
                      <a:r>
                        <a:rPr lang="en-US" sz="2600" b="1" i="1" kern="100" dirty="0" smtClean="0">
                          <a:effectLst/>
                          <a:latin typeface="Times New Roman"/>
                          <a:cs typeface="Courier New"/>
                        </a:rPr>
                        <a:t>r</a:t>
                      </a:r>
                      <a:r>
                        <a:rPr lang="en-US" sz="2600" b="1" kern="100" baseline="30000" dirty="0" smtClean="0">
                          <a:effectLst/>
                          <a:latin typeface="Times New Roman"/>
                          <a:cs typeface="Courier New"/>
                        </a:rPr>
                        <a:t>2</a:t>
                      </a:r>
                      <a:endParaRPr lang="zh-CN" sz="105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6029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zh-CN" sz="2600" b="1" kern="100">
                          <a:effectLst/>
                          <a:latin typeface="Times New Roman"/>
                          <a:cs typeface="Times New Roman"/>
                        </a:rPr>
                        <a:t>点在圆内</a:t>
                      </a:r>
                      <a:endParaRPr lang="zh-CN" sz="1050" kern="10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en-US" sz="2600" b="1" i="1" kern="100" dirty="0" smtClean="0">
                          <a:effectLst/>
                          <a:latin typeface="Times New Roman"/>
                          <a:cs typeface="Courier New"/>
                        </a:rPr>
                        <a:t>d</a:t>
                      </a:r>
                      <a:r>
                        <a:rPr lang="en-US" sz="2600" b="1" u="sng" kern="100" dirty="0" smtClean="0">
                          <a:effectLst/>
                          <a:latin typeface="Times New Roman"/>
                          <a:cs typeface="Courier New"/>
                        </a:rPr>
                        <a:t>      </a:t>
                      </a:r>
                      <a:r>
                        <a:rPr lang="en-US" sz="2600" b="1" i="1" kern="100" dirty="0" smtClean="0">
                          <a:effectLst/>
                          <a:latin typeface="Times New Roman"/>
                          <a:cs typeface="Courier New"/>
                        </a:rPr>
                        <a:t>r</a:t>
                      </a:r>
                      <a:endParaRPr lang="zh-CN" sz="105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  <a:tabLst>
                          <a:tab pos="2430780" algn="l"/>
                        </a:tabLst>
                      </a:pPr>
                      <a:r>
                        <a:rPr lang="en-US" sz="2600" b="1" kern="100" dirty="0">
                          <a:effectLst/>
                          <a:latin typeface="Times New Roman"/>
                          <a:cs typeface="Courier New"/>
                        </a:rPr>
                        <a:t>(</a:t>
                      </a:r>
                      <a:r>
                        <a:rPr lang="en-US" sz="2600" b="1" i="1" kern="100" dirty="0">
                          <a:effectLst/>
                          <a:latin typeface="Times New Roman"/>
                          <a:cs typeface="Courier New"/>
                        </a:rPr>
                        <a:t>x</a:t>
                      </a:r>
                      <a:r>
                        <a:rPr lang="en-US" sz="2600" b="1" kern="100" baseline="-25000" dirty="0">
                          <a:effectLst/>
                          <a:latin typeface="Times New Roman"/>
                          <a:cs typeface="Courier New"/>
                        </a:rPr>
                        <a:t>0</a:t>
                      </a:r>
                      <a:r>
                        <a:rPr lang="zh-CN" sz="2600" b="1" kern="100" dirty="0">
                          <a:effectLst/>
                          <a:latin typeface="Times New Roman"/>
                          <a:cs typeface="Times New Roman"/>
                        </a:rPr>
                        <a:t>－</a:t>
                      </a:r>
                      <a:r>
                        <a:rPr lang="en-US" sz="2600" b="1" i="1" kern="100" dirty="0">
                          <a:effectLst/>
                          <a:latin typeface="Times New Roman"/>
                          <a:cs typeface="Courier New"/>
                        </a:rPr>
                        <a:t>a</a:t>
                      </a:r>
                      <a:r>
                        <a:rPr lang="en-US" sz="2600" b="1" kern="100" dirty="0">
                          <a:effectLst/>
                          <a:latin typeface="Times New Roman"/>
                          <a:cs typeface="Courier New"/>
                        </a:rPr>
                        <a:t>)</a:t>
                      </a:r>
                      <a:r>
                        <a:rPr lang="en-US" sz="2600" b="1" kern="100" baseline="30000" dirty="0">
                          <a:effectLst/>
                          <a:latin typeface="Times New Roman"/>
                          <a:cs typeface="Courier New"/>
                        </a:rPr>
                        <a:t>2</a:t>
                      </a:r>
                      <a:r>
                        <a:rPr lang="zh-CN" sz="2600" b="1" kern="100" dirty="0">
                          <a:effectLst/>
                          <a:latin typeface="Times New Roman"/>
                          <a:cs typeface="Times New Roman"/>
                        </a:rPr>
                        <a:t>＋</a:t>
                      </a:r>
                      <a:r>
                        <a:rPr lang="en-US" sz="2600" b="1" kern="100" dirty="0">
                          <a:effectLst/>
                          <a:latin typeface="Times New Roman"/>
                          <a:cs typeface="Courier New"/>
                        </a:rPr>
                        <a:t>(</a:t>
                      </a:r>
                      <a:r>
                        <a:rPr lang="en-US" sz="2600" b="1" i="1" kern="100" dirty="0">
                          <a:effectLst/>
                          <a:latin typeface="Times New Roman"/>
                          <a:cs typeface="Courier New"/>
                        </a:rPr>
                        <a:t>y</a:t>
                      </a:r>
                      <a:r>
                        <a:rPr lang="en-US" sz="2600" b="1" kern="100" baseline="-25000" dirty="0">
                          <a:effectLst/>
                          <a:latin typeface="Times New Roman"/>
                          <a:cs typeface="Courier New"/>
                        </a:rPr>
                        <a:t>0</a:t>
                      </a:r>
                      <a:r>
                        <a:rPr lang="zh-CN" sz="2600" b="1" kern="100" dirty="0">
                          <a:effectLst/>
                          <a:latin typeface="Times New Roman"/>
                          <a:cs typeface="Times New Roman"/>
                        </a:rPr>
                        <a:t>－</a:t>
                      </a:r>
                      <a:r>
                        <a:rPr lang="en-US" sz="2600" b="1" i="1" kern="100" dirty="0" smtClean="0">
                          <a:effectLst/>
                          <a:latin typeface="Times New Roman"/>
                          <a:cs typeface="Courier New"/>
                        </a:rPr>
                        <a:t>b</a:t>
                      </a:r>
                      <a:r>
                        <a:rPr lang="en-US" sz="2600" b="1" kern="100" dirty="0" smtClean="0">
                          <a:effectLst/>
                          <a:latin typeface="Times New Roman"/>
                          <a:cs typeface="Courier New"/>
                        </a:rPr>
                        <a:t>)</a:t>
                      </a:r>
                      <a:r>
                        <a:rPr lang="en-US" sz="2600" b="1" kern="100" baseline="30000" dirty="0" smtClean="0">
                          <a:effectLst/>
                          <a:latin typeface="Times New Roman"/>
                          <a:cs typeface="Courier New"/>
                        </a:rPr>
                        <a:t>2</a:t>
                      </a:r>
                      <a:r>
                        <a:rPr lang="en-US" sz="2600" b="1" u="sng" kern="100" dirty="0" smtClean="0">
                          <a:effectLst/>
                          <a:latin typeface="Times New Roman"/>
                          <a:cs typeface="Courier New"/>
                        </a:rPr>
                        <a:t>     </a:t>
                      </a:r>
                      <a:r>
                        <a:rPr lang="en-US" sz="2600" b="1" i="1" kern="100" dirty="0" smtClean="0">
                          <a:effectLst/>
                          <a:latin typeface="Times New Roman"/>
                          <a:cs typeface="Courier New"/>
                        </a:rPr>
                        <a:t>r</a:t>
                      </a:r>
                      <a:r>
                        <a:rPr lang="en-US" sz="2600" b="1" kern="100" baseline="30000" dirty="0" smtClean="0">
                          <a:effectLst/>
                          <a:latin typeface="Times New Roman"/>
                          <a:cs typeface="Courier New"/>
                        </a:rPr>
                        <a:t>2</a:t>
                      </a:r>
                      <a:endParaRPr lang="zh-CN" sz="1050" kern="100" dirty="0">
                        <a:effectLst/>
                        <a:latin typeface="宋体"/>
                        <a:cs typeface="Courier New"/>
                      </a:endParaRPr>
                    </a:p>
                  </a:txBody>
                  <a:tcPr marL="68580" marR="6858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5519789" y="3675507"/>
            <a:ext cx="37542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zh-CN" sz="2600" b="1" kern="100" dirty="0">
                <a:solidFill>
                  <a:srgbClr val="C00000"/>
                </a:solidFill>
                <a:latin typeface="Times New Roman"/>
                <a:cs typeface="Courier New"/>
              </a:rPr>
              <a:t>&gt;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0757154" y="3660267"/>
            <a:ext cx="37542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n-US" altLang="zh-CN" sz="2600" b="1" kern="100" dirty="0">
                <a:solidFill>
                  <a:srgbClr val="C00000"/>
                </a:solidFill>
                <a:latin typeface="Times New Roman"/>
                <a:cs typeface="Courier New"/>
              </a:rPr>
              <a:t>&gt;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345039" y="4570666"/>
            <a:ext cx="51969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kern="10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＝</a:t>
            </a:r>
            <a:endParaRPr lang="zh-CN" altLang="en-US" sz="260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0647807" y="4540186"/>
            <a:ext cx="51969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kern="10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＝</a:t>
            </a:r>
            <a:endParaRPr lang="zh-CN" altLang="en-US" sz="260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474069" y="5389054"/>
            <a:ext cx="37542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&lt;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0689197" y="5388483"/>
            <a:ext cx="37542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&lt;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utoUpdateAnimBg="0"/>
      <p:bldP spid="9" grpId="0" autoUpdateAnimBg="0"/>
      <p:bldP spid="7" grpId="0" autoUpdateAnimBg="0"/>
      <p:bldP spid="11" grpId="0" autoUpdateAnimBg="0"/>
      <p:bldP spid="10" grpId="0" autoUpdateAnimBg="0"/>
      <p:bldP spid="12" grpId="0" autoUpdateAnimBg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58464"/>
            <a:ext cx="1611952" cy="3462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温馨提示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14201" y="1769364"/>
            <a:ext cx="10924970" cy="1816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由点与圆的位置关系确定参数的范围时，可以根据点与圆的位置关系将方程中的等号变为</a:t>
            </a:r>
            <a:r>
              <a:rPr lang="en-US" altLang="zh-CN" sz="2600" b="1" kern="100" dirty="0">
                <a:latin typeface="Times New Roman"/>
                <a:cs typeface="Courier New"/>
              </a:rPr>
              <a:t>“&lt;”“&gt;”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或</a:t>
            </a:r>
            <a:r>
              <a:rPr lang="en-US" altLang="zh-CN" sz="2600" b="1" kern="100" dirty="0">
                <a:latin typeface="宋体"/>
                <a:cs typeface="Times New Roman"/>
              </a:rPr>
              <a:t>“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宋体"/>
                <a:cs typeface="Times New Roman"/>
              </a:rPr>
              <a:t>”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，还可以用点到圆心的距离与圆的半径的大小关系来求解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课标要求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817231" y="1764411"/>
            <a:ext cx="10620268" cy="1816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回顾确定圆的几何要素，在平面直角坐标系中，探索并掌握圆的标准方程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会根据已知条件求圆的标准方程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168339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150495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13055" y="2564892"/>
            <a:ext cx="11373168" cy="1432967"/>
            <a:chOff x="313055" y="2564892"/>
            <a:chExt cx="11373168" cy="1432967"/>
          </a:xfrm>
        </p:grpSpPr>
        <p:sp>
          <p:nvSpPr>
            <p:cNvPr id="5" name="圆角矩形 4"/>
            <p:cNvSpPr/>
            <p:nvPr>
              <p:custDataLst>
                <p:tags r:id="rId1"/>
              </p:custDataLst>
            </p:nvPr>
          </p:nvSpPr>
          <p:spPr>
            <a:xfrm>
              <a:off x="313055" y="2677922"/>
              <a:ext cx="11373168" cy="131993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2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sp>
        <p:nvSpPr>
          <p:cNvPr id="24" name="TextBox 19"/>
          <p:cNvSpPr txBox="1"/>
          <p:nvPr/>
        </p:nvSpPr>
        <p:spPr>
          <a:xfrm>
            <a:off x="4691821" y="108585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319692" y="567309"/>
            <a:ext cx="11423713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(1</a:t>
            </a:r>
            <a:r>
              <a:rPr lang="en-US" altLang="zh-CN" sz="2600" b="1" kern="100" dirty="0" smtClean="0">
                <a:latin typeface="Times New Roman" pitchFamily="18" charset="0"/>
                <a:cs typeface="Courier New"/>
              </a:rPr>
              <a:t>)</a:t>
            </a:r>
            <a:r>
              <a:rPr lang="en-US" altLang="zh-CN" sz="2600" b="1" kern="100" dirty="0" smtClean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P83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例</a:t>
            </a:r>
            <a:r>
              <a:rPr lang="en-US" altLang="zh-CN" sz="2600" b="1" kern="100" dirty="0">
                <a:latin typeface="Times New Roman"/>
                <a:ea typeface="楷体_GB2312"/>
              </a:rPr>
              <a:t>1)</a:t>
            </a:r>
            <a:r>
              <a:rPr lang="zh-CN" altLang="zh-CN" sz="2600" b="1" kern="100" dirty="0" smtClean="0">
                <a:latin typeface="Times New Roman" pitchFamily="18" charset="0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P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(1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3)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与圆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 pitchFamily="18" charset="0"/>
                <a:cs typeface="Courier New"/>
              </a:rPr>
              <a:t>2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 pitchFamily="18" charset="0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 pitchFamily="18" charset="0"/>
                <a:cs typeface="Courier New"/>
              </a:rPr>
              <a:t>2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24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的位置关系</a:t>
            </a:r>
            <a:r>
              <a:rPr lang="zh-CN" altLang="zh-CN" sz="2600" b="1" kern="100" dirty="0" smtClean="0">
                <a:latin typeface="Times New Roman" pitchFamily="18" charset="0"/>
                <a:cs typeface="Times New Roman"/>
              </a:rPr>
              <a:t>是</a:t>
            </a:r>
            <a:endParaRPr lang="zh-CN" altLang="zh-CN" sz="1050" kern="100" dirty="0">
              <a:latin typeface="Times New Roman" pitchFamily="18" charset="0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A.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在圆外</a:t>
            </a:r>
            <a:r>
              <a:rPr lang="zh-CN" altLang="zh-CN" sz="2600" b="1" kern="100" dirty="0">
                <a:latin typeface="Times New Roman" pitchFamily="18" charset="0"/>
                <a:ea typeface="Times New Roman"/>
                <a:cs typeface="Courier New"/>
              </a:rPr>
              <a:t> </a:t>
            </a:r>
            <a:r>
              <a:rPr lang="en-US" altLang="zh-CN" sz="2600" b="1" kern="100" dirty="0" smtClean="0">
                <a:latin typeface="Times New Roman" pitchFamily="18" charset="0"/>
                <a:ea typeface="Times New Roman"/>
                <a:cs typeface="Courier New"/>
              </a:rPr>
              <a:t>			</a:t>
            </a:r>
            <a:r>
              <a:rPr lang="en-US" altLang="zh-CN" sz="2600" b="1" kern="100" dirty="0">
                <a:latin typeface="Times New Roman" pitchFamily="18" charset="0"/>
                <a:ea typeface="Times New Roman"/>
                <a:cs typeface="Courier New"/>
              </a:rPr>
              <a:t>	B.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在圆内</a:t>
            </a:r>
            <a:endParaRPr lang="zh-CN" altLang="zh-CN" sz="1050" kern="100" dirty="0">
              <a:latin typeface="Times New Roman" pitchFamily="18" charset="0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 pitchFamily="18" charset="0"/>
                <a:cs typeface="Courier New"/>
              </a:rPr>
              <a:t>C.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在圆上</a:t>
            </a:r>
            <a:r>
              <a:rPr lang="zh-CN" altLang="zh-CN" sz="2600" b="1" kern="100" dirty="0">
                <a:latin typeface="Times New Roman" pitchFamily="18" charset="0"/>
                <a:ea typeface="Times New Roman"/>
                <a:cs typeface="Courier New"/>
              </a:rPr>
              <a:t> </a:t>
            </a:r>
            <a:r>
              <a:rPr lang="en-US" altLang="zh-CN" sz="2600" b="1" kern="100" dirty="0">
                <a:latin typeface="Times New Roman" pitchFamily="18" charset="0"/>
                <a:ea typeface="Times New Roman"/>
                <a:cs typeface="Courier New"/>
              </a:rPr>
              <a:t>	</a:t>
            </a:r>
            <a:r>
              <a:rPr lang="en-US" altLang="zh-CN" sz="2600" b="1" kern="100" dirty="0" smtClean="0">
                <a:latin typeface="Times New Roman" pitchFamily="18" charset="0"/>
                <a:ea typeface="Times New Roman"/>
                <a:cs typeface="Courier New"/>
              </a:rPr>
              <a:t>			D</a:t>
            </a:r>
            <a:r>
              <a:rPr lang="en-US" altLang="zh-CN" sz="2600" b="1" kern="100" dirty="0">
                <a:latin typeface="Times New Roman" pitchFamily="18" charset="0"/>
                <a:ea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 pitchFamily="18" charset="0"/>
                <a:cs typeface="Times New Roman"/>
              </a:rPr>
              <a:t>不确定</a:t>
            </a:r>
            <a:endParaRPr lang="zh-CN" altLang="zh-CN" sz="1050" kern="100" dirty="0">
              <a:effectLst/>
              <a:latin typeface="Times New Roman" pitchFamily="18" charset="0"/>
              <a:cs typeface="Courier New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14973" y="2929670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10&lt;24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，故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在圆内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.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39534" y="2605099"/>
            <a:ext cx="11373168" cy="2336090"/>
            <a:chOff x="313055" y="2564892"/>
            <a:chExt cx="11373168" cy="2336090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222306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sp>
        <p:nvSpPr>
          <p:cNvPr id="18" name="TextBox 19"/>
          <p:cNvSpPr txBox="1"/>
          <p:nvPr/>
        </p:nvSpPr>
        <p:spPr>
          <a:xfrm>
            <a:off x="47244" y="125349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42778726"/>
              </p:ext>
            </p:extLst>
          </p:nvPr>
        </p:nvGraphicFramePr>
        <p:xfrm>
          <a:off x="308991" y="249555"/>
          <a:ext cx="11490325" cy="1189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1" name="Document" r:id="rId9" imgW="11497045" imgH="1186851" progId="Word.Document.8">
                  <p:embed/>
                </p:oleObj>
              </mc:Choice>
              <mc:Fallback>
                <p:oleObj name="Document" r:id="rId9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08991" y="249555"/>
                        <a:ext cx="11490325" cy="1189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8612345"/>
              </p:ext>
            </p:extLst>
          </p:nvPr>
        </p:nvGraphicFramePr>
        <p:xfrm>
          <a:off x="365760" y="1356360"/>
          <a:ext cx="11490325" cy="1189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2" name="Document" r:id="rId12" imgW="11497045" imgH="1186851" progId="Word.Document.8">
                  <p:embed/>
                </p:oleObj>
              </mc:Choice>
              <mc:Fallback>
                <p:oleObj name="Document" r:id="rId12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365760" y="1356360"/>
                        <a:ext cx="11490325" cy="1189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8156424"/>
              </p:ext>
            </p:extLst>
          </p:nvPr>
        </p:nvGraphicFramePr>
        <p:xfrm>
          <a:off x="490538" y="3001963"/>
          <a:ext cx="11355387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3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90538" y="3001963"/>
                        <a:ext cx="11355387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8890486"/>
              </p:ext>
            </p:extLst>
          </p:nvPr>
        </p:nvGraphicFramePr>
        <p:xfrm>
          <a:off x="484124" y="3658235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4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84124" y="3658235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27214655"/>
              </p:ext>
            </p:extLst>
          </p:nvPr>
        </p:nvGraphicFramePr>
        <p:xfrm>
          <a:off x="463550" y="4284663"/>
          <a:ext cx="11355388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325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463550" y="4284663"/>
                        <a:ext cx="11355388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340517"/>
            <a:ext cx="10837698" cy="3384645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052703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10" name="矩形 9"/>
          <p:cNvSpPr/>
          <p:nvPr/>
        </p:nvSpPr>
        <p:spPr>
          <a:xfrm>
            <a:off x="914430" y="1716151"/>
            <a:ext cx="10282369" cy="241707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判断点与圆位置关系的两种方法</a:t>
            </a:r>
            <a:endParaRPr lang="zh-CN" altLang="zh-CN" sz="1050" kern="10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几何法：利用点到圆心的距离与半径比较大小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代数法：把点的坐标代入圆的标准方程比较式子两边的大小，并作出判断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609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24473" y="599460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不在圆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的内部，求实数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的取值范围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106943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86995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9" name="返回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409575" y="1454277"/>
            <a:ext cx="11373168" cy="3486912"/>
            <a:chOff x="389255" y="2564892"/>
            <a:chExt cx="11373168" cy="3486912"/>
          </a:xfrm>
        </p:grpSpPr>
        <p:sp>
          <p:nvSpPr>
            <p:cNvPr id="17" name="圆角矩形 16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337388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22" name="矩形 21"/>
          <p:cNvSpPr/>
          <p:nvPr/>
        </p:nvSpPr>
        <p:spPr>
          <a:xfrm>
            <a:off x="526218" y="1726825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由题意，得点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上或圆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的外部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01218" y="2380367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50000"/>
              </a:lnSpc>
              <a:tabLst>
                <a:tab pos="2430780" algn="l"/>
              </a:tabLst>
            </a:pPr>
            <a:r>
              <a:rPr lang="en-US" altLang="zh-CN" sz="2600" b="1" kern="100" dirty="0">
                <a:solidFill>
                  <a:prstClr val="black"/>
                </a:solidFill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solidFill>
                  <a:prstClr val="black"/>
                </a:solidFill>
                <a:latin typeface="宋体"/>
                <a:cs typeface="Times New Roman"/>
              </a:rPr>
              <a:t>≥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5097016"/>
              </p:ext>
            </p:extLst>
          </p:nvPr>
        </p:nvGraphicFramePr>
        <p:xfrm>
          <a:off x="654431" y="3078163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2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54431" y="3078163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9442116"/>
              </p:ext>
            </p:extLst>
          </p:nvPr>
        </p:nvGraphicFramePr>
        <p:xfrm>
          <a:off x="654431" y="3916998"/>
          <a:ext cx="11490325" cy="77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13" name="Document" r:id="rId14" imgW="11497045" imgH="791114" progId="Word.Document.8">
                  <p:embed/>
                </p:oleObj>
              </mc:Choice>
              <mc:Fallback>
                <p:oleObj name="Document" r:id="rId14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54431" y="3916998"/>
                        <a:ext cx="11490325" cy="77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279650" y="31280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求圆的标准方程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193739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175895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37173" y="596056"/>
            <a:ext cx="11537950" cy="89255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P84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</a:t>
            </a:r>
            <a:r>
              <a:rPr lang="en-US" altLang="zh-CN" sz="2600" b="1" kern="100" dirty="0">
                <a:latin typeface="Times New Roman"/>
                <a:ea typeface="楷体_GB2312"/>
              </a:rPr>
              <a:t>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求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圆心在直线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上，且过点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的圆的方程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363855" y="1571421"/>
            <a:ext cx="11373168" cy="4922901"/>
            <a:chOff x="389255" y="2564892"/>
            <a:chExt cx="11373168" cy="4922901"/>
          </a:xfrm>
        </p:grpSpPr>
        <p:sp>
          <p:nvSpPr>
            <p:cNvPr id="16" name="圆角矩形 15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80987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7" name="矩形 16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9" name="矩形 18"/>
          <p:cNvSpPr/>
          <p:nvPr/>
        </p:nvSpPr>
        <p:spPr>
          <a:xfrm>
            <a:off x="480498" y="1828729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法一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　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直接法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　设点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为圆心，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03245" y="2547624"/>
            <a:ext cx="11310607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可设点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连接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8634752"/>
              </p:ext>
            </p:extLst>
          </p:nvPr>
        </p:nvGraphicFramePr>
        <p:xfrm>
          <a:off x="560324" y="4490389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7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60324" y="4490389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4242911"/>
              </p:ext>
            </p:extLst>
          </p:nvPr>
        </p:nvGraphicFramePr>
        <p:xfrm>
          <a:off x="578231" y="5115864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8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78231" y="5115864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7267084"/>
              </p:ext>
            </p:extLst>
          </p:nvPr>
        </p:nvGraphicFramePr>
        <p:xfrm>
          <a:off x="578231" y="5756579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49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78231" y="5756579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63855" y="404622"/>
            <a:ext cx="11373168" cy="5661217"/>
            <a:chOff x="389255" y="2564892"/>
            <a:chExt cx="11373168" cy="5661217"/>
          </a:xfrm>
        </p:grpSpPr>
        <p:sp>
          <p:nvSpPr>
            <p:cNvPr id="18" name="圆角矩形 17"/>
            <p:cNvSpPr/>
            <p:nvPr>
              <p:custDataLst>
                <p:tags r:id="rId2"/>
              </p:custDataLst>
            </p:nvPr>
          </p:nvSpPr>
          <p:spPr>
            <a:xfrm>
              <a:off x="389255" y="2677923"/>
              <a:ext cx="11373168" cy="554818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7902764"/>
              </p:ext>
            </p:extLst>
          </p:nvPr>
        </p:nvGraphicFramePr>
        <p:xfrm>
          <a:off x="546100" y="831850"/>
          <a:ext cx="11355388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4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6100" y="831850"/>
                        <a:ext cx="11355388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8662963"/>
              </p:ext>
            </p:extLst>
          </p:nvPr>
        </p:nvGraphicFramePr>
        <p:xfrm>
          <a:off x="562991" y="146335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5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62991" y="146335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560049"/>
              </p:ext>
            </p:extLst>
          </p:nvPr>
        </p:nvGraphicFramePr>
        <p:xfrm>
          <a:off x="560324" y="207200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6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60324" y="207200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9724123"/>
              </p:ext>
            </p:extLst>
          </p:nvPr>
        </p:nvGraphicFramePr>
        <p:xfrm>
          <a:off x="514604" y="2712085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7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14604" y="2712085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9068943"/>
              </p:ext>
            </p:extLst>
          </p:nvPr>
        </p:nvGraphicFramePr>
        <p:xfrm>
          <a:off x="578231" y="3307715"/>
          <a:ext cx="11490325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8" name="Document" r:id="rId21" imgW="11497045" imgH="1384540" progId="Word.Document.8">
                  <p:embed/>
                </p:oleObj>
              </mc:Choice>
              <mc:Fallback>
                <p:oleObj name="Document" r:id="rId21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78231" y="3307715"/>
                        <a:ext cx="11490325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8989940"/>
              </p:ext>
            </p:extLst>
          </p:nvPr>
        </p:nvGraphicFramePr>
        <p:xfrm>
          <a:off x="560324" y="4694238"/>
          <a:ext cx="11490325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09" name="Document" r:id="rId24" imgW="11497045" imgH="1384540" progId="Word.Document.8">
                  <p:embed/>
                </p:oleObj>
              </mc:Choice>
              <mc:Fallback>
                <p:oleObj name="Document" r:id="rId24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60324" y="4694238"/>
                        <a:ext cx="11490325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63855" y="404622"/>
            <a:ext cx="11373168" cy="5184648"/>
            <a:chOff x="389255" y="2564892"/>
            <a:chExt cx="11373168" cy="5184648"/>
          </a:xfrm>
        </p:grpSpPr>
        <p:sp>
          <p:nvSpPr>
            <p:cNvPr id="18" name="圆角矩形 17"/>
            <p:cNvSpPr/>
            <p:nvPr>
              <p:custDataLst>
                <p:tags r:id="rId2"/>
              </p:custDataLst>
            </p:nvPr>
          </p:nvSpPr>
          <p:spPr>
            <a:xfrm>
              <a:off x="389255" y="2677923"/>
              <a:ext cx="11373168" cy="507161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0894089"/>
              </p:ext>
            </p:extLst>
          </p:nvPr>
        </p:nvGraphicFramePr>
        <p:xfrm>
          <a:off x="546100" y="831850"/>
          <a:ext cx="11355388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6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6100" y="831850"/>
                        <a:ext cx="11355388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7482413"/>
              </p:ext>
            </p:extLst>
          </p:nvPr>
        </p:nvGraphicFramePr>
        <p:xfrm>
          <a:off x="563563" y="1433195"/>
          <a:ext cx="11491912" cy="776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7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63563" y="1433195"/>
                        <a:ext cx="11491912" cy="776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2110497"/>
              </p:ext>
            </p:extLst>
          </p:nvPr>
        </p:nvGraphicFramePr>
        <p:xfrm>
          <a:off x="517525" y="2056765"/>
          <a:ext cx="10958513" cy="1768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8" name="Document" r:id="rId15" imgW="10963303" imgH="1762664" progId="Word.Document.8">
                  <p:embed/>
                </p:oleObj>
              </mc:Choice>
              <mc:Fallback>
                <p:oleObj name="Document" r:id="rId15" imgW="10963303" imgH="176266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17525" y="2056765"/>
                        <a:ext cx="10958513" cy="1768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0476423"/>
              </p:ext>
            </p:extLst>
          </p:nvPr>
        </p:nvGraphicFramePr>
        <p:xfrm>
          <a:off x="558800" y="3001963"/>
          <a:ext cx="11355388" cy="1365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09" name="Document" r:id="rId18" imgW="11497045" imgH="1380586" progId="Word.Document.8">
                  <p:embed/>
                </p:oleObj>
              </mc:Choice>
              <mc:Fallback>
                <p:oleObj name="Document" r:id="rId18" imgW="11497045" imgH="138058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58800" y="3001963"/>
                        <a:ext cx="11355388" cy="1365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矩形 11"/>
          <p:cNvSpPr/>
          <p:nvPr/>
        </p:nvSpPr>
        <p:spPr>
          <a:xfrm>
            <a:off x="517166" y="3614547"/>
            <a:ext cx="10977964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弦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的垂直平分线的方程为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又圆心是直线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的交点，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033707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363855" y="404622"/>
            <a:ext cx="11373168" cy="3672460"/>
            <a:chOff x="389255" y="2564892"/>
            <a:chExt cx="11373168" cy="3672460"/>
          </a:xfrm>
        </p:grpSpPr>
        <p:sp>
          <p:nvSpPr>
            <p:cNvPr id="18" name="圆角矩形 17"/>
            <p:cNvSpPr/>
            <p:nvPr>
              <p:custDataLst>
                <p:tags r:id="rId2"/>
              </p:custDataLst>
            </p:nvPr>
          </p:nvSpPr>
          <p:spPr>
            <a:xfrm>
              <a:off x="389255" y="2677924"/>
              <a:ext cx="11373168" cy="355942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9" name="矩形 18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5813494"/>
              </p:ext>
            </p:extLst>
          </p:nvPr>
        </p:nvGraphicFramePr>
        <p:xfrm>
          <a:off x="549275" y="838200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0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9275" y="838200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9587952"/>
              </p:ext>
            </p:extLst>
          </p:nvPr>
        </p:nvGraphicFramePr>
        <p:xfrm>
          <a:off x="517525" y="1916811"/>
          <a:ext cx="10958513" cy="1752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1" name="Document" r:id="rId12" imgW="10963303" imgH="1759429" progId="Word.Document.8">
                  <p:embed/>
                </p:oleObj>
              </mc:Choice>
              <mc:Fallback>
                <p:oleObj name="Document" r:id="rId12" imgW="10963303" imgH="175942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17525" y="1916811"/>
                        <a:ext cx="10958513" cy="1752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3919604"/>
              </p:ext>
            </p:extLst>
          </p:nvPr>
        </p:nvGraphicFramePr>
        <p:xfrm>
          <a:off x="562991" y="2644521"/>
          <a:ext cx="11490325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2" name="Document" r:id="rId15" imgW="11497045" imgH="1378789" progId="Word.Document.8">
                  <p:embed/>
                </p:oleObj>
              </mc:Choice>
              <mc:Fallback>
                <p:oleObj name="Document" r:id="rId15" imgW="11497045" imgH="137878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62991" y="2644521"/>
                        <a:ext cx="11490325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180909"/>
              </p:ext>
            </p:extLst>
          </p:nvPr>
        </p:nvGraphicFramePr>
        <p:xfrm>
          <a:off x="608711" y="3416427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33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08711" y="3416427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7163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479298" y="908463"/>
            <a:ext cx="10837698" cy="4934934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784961" y="620649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8" name="矩形 7"/>
          <p:cNvSpPr/>
          <p:nvPr/>
        </p:nvSpPr>
        <p:spPr>
          <a:xfrm>
            <a:off x="710228" y="1165161"/>
            <a:ext cx="10489045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待定系数法求圆的标准方程的一般步骤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10242" name="Picture 2" descr="B89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6791" y="1982533"/>
            <a:ext cx="6793983" cy="3428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8887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27899" y="1704975"/>
            <a:ext cx="8140079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  <a:tabLst>
                <a:tab pos="162052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古朗月行</a:t>
            </a:r>
            <a:r>
              <a:rPr lang="en-US" altLang="zh-CN" sz="2600" b="1" kern="100" dirty="0">
                <a:latin typeface="Times New Roman"/>
                <a:ea typeface="黑体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节选</a:t>
            </a:r>
            <a:r>
              <a:rPr lang="en-US" altLang="zh-CN" sz="2600" b="1" kern="100" dirty="0" smtClean="0">
                <a:latin typeface="Times New Roman"/>
                <a:ea typeface="黑体"/>
                <a:cs typeface="Courier New"/>
              </a:rPr>
              <a:t>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ctr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唐　李白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引入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026" name="Picture 2" descr="B88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21994" y="2911248"/>
            <a:ext cx="2106735" cy="1741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矩形 9"/>
          <p:cNvSpPr/>
          <p:nvPr/>
        </p:nvSpPr>
        <p:spPr>
          <a:xfrm>
            <a:off x="1121483" y="2853866"/>
            <a:ext cx="8303695" cy="3599512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小时不识月，呼作白玉盘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ctr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又疑瑶台镜，飞在青云端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月亮，是中国人心目中的宇宙精灵，古代的人们在生活中崇拜、敬畏月亮，在文学作品中也大量描写，如果把天空看作一个平面，月亮当作一个圆，那么我们如何确定月亮的方程呢？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479298" y="1556544"/>
            <a:ext cx="10837698" cy="2736564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784961" y="1268730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8" name="矩形 7"/>
          <p:cNvSpPr/>
          <p:nvPr/>
        </p:nvSpPr>
        <p:spPr>
          <a:xfrm>
            <a:off x="695325" y="1998426"/>
            <a:ext cx="10385193" cy="18169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在利用几何性质求圆的方程时，有时用到中点坐标公式、两点间距离公式，有时还用到平面几何知识，如</a:t>
            </a:r>
            <a:r>
              <a:rPr lang="zh-CN" altLang="zh-CN" sz="2600" b="1" kern="100" dirty="0">
                <a:latin typeface="宋体"/>
                <a:cs typeface="Times New Roman"/>
              </a:rPr>
              <a:t>“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弦的中垂线必过圆心</a:t>
            </a:r>
            <a:r>
              <a:rPr lang="zh-CN" altLang="zh-CN" sz="2600" b="1" kern="100" dirty="0">
                <a:latin typeface="宋体"/>
                <a:cs typeface="Times New Roman"/>
              </a:rPr>
              <a:t>”“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两条弦的中垂线的交点必为圆心</a:t>
            </a:r>
            <a:r>
              <a:rPr lang="zh-CN" altLang="zh-CN" sz="2600" b="1" kern="100" dirty="0">
                <a:latin typeface="宋体"/>
                <a:cs typeface="Times New Roman"/>
              </a:rPr>
              <a:t>”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等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10" name="返回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174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254263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234315"/>
            <a:ext cx="94830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446468" y="3705987"/>
            <a:ext cx="11373168" cy="2531364"/>
            <a:chOff x="274955" y="2526919"/>
            <a:chExt cx="11373168" cy="2531364"/>
          </a:xfrm>
        </p:grpSpPr>
        <p:sp>
          <p:nvSpPr>
            <p:cNvPr id="5" name="圆角矩形 4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241833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0" name="矩形 9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237173" y="699516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E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经过三点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，且圆心在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轴的正半轴上，则圆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E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的标准方程为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30606" y="4057938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因为圆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E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经过点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4901641"/>
              </p:ext>
            </p:extLst>
          </p:nvPr>
        </p:nvGraphicFramePr>
        <p:xfrm>
          <a:off x="476313" y="2056638"/>
          <a:ext cx="8351838" cy="1570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3" name="Document" r:id="rId9" imgW="8349887" imgH="1586931" progId="Word.Document.8">
                  <p:embed/>
                </p:oleObj>
              </mc:Choice>
              <mc:Fallback>
                <p:oleObj name="Document" r:id="rId9" imgW="8349887" imgH="158693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76313" y="2056638"/>
                        <a:ext cx="8351838" cy="1570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9"/>
          <p:cNvSpPr txBox="1"/>
          <p:nvPr/>
        </p:nvSpPr>
        <p:spPr>
          <a:xfrm>
            <a:off x="217551" y="282705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0259691"/>
              </p:ext>
            </p:extLst>
          </p:nvPr>
        </p:nvGraphicFramePr>
        <p:xfrm>
          <a:off x="623951" y="4709922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4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23951" y="4709922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5401016"/>
              </p:ext>
            </p:extLst>
          </p:nvPr>
        </p:nvGraphicFramePr>
        <p:xfrm>
          <a:off x="593471" y="5434203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45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93471" y="5434203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431228" y="645922"/>
            <a:ext cx="11373168" cy="3431158"/>
            <a:chOff x="274955" y="2526919"/>
            <a:chExt cx="11373168" cy="3431158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48"/>
              <a:ext cx="11373168" cy="331812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3" name="矩形 12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4" name="图片 13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658580"/>
              </p:ext>
            </p:extLst>
          </p:nvPr>
        </p:nvGraphicFramePr>
        <p:xfrm>
          <a:off x="609918" y="1643380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7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9918" y="1643380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0531866"/>
              </p:ext>
            </p:extLst>
          </p:nvPr>
        </p:nvGraphicFramePr>
        <p:xfrm>
          <a:off x="545084" y="922909"/>
          <a:ext cx="11490325" cy="776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8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5084" y="922909"/>
                        <a:ext cx="11490325" cy="776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169901"/>
              </p:ext>
            </p:extLst>
          </p:nvPr>
        </p:nvGraphicFramePr>
        <p:xfrm>
          <a:off x="654431" y="2651125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69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54431" y="2651125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6486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431228" y="1726058"/>
            <a:ext cx="11373168" cy="3431158"/>
            <a:chOff x="274955" y="2526919"/>
            <a:chExt cx="11373168" cy="3431158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48"/>
              <a:ext cx="11373168" cy="331812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3" name="矩形 12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4" name="图片 13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9433530"/>
              </p:ext>
            </p:extLst>
          </p:nvPr>
        </p:nvGraphicFramePr>
        <p:xfrm>
          <a:off x="594995" y="2712403"/>
          <a:ext cx="11490325" cy="1570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06" name="Document" r:id="rId9" imgW="11497045" imgH="1582588" progId="Word.Document.8">
                  <p:embed/>
                </p:oleObj>
              </mc:Choice>
              <mc:Fallback>
                <p:oleObj name="Document" r:id="rId9" imgW="11497045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4995" y="2712403"/>
                        <a:ext cx="11490325" cy="1570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9901031"/>
              </p:ext>
            </p:extLst>
          </p:nvPr>
        </p:nvGraphicFramePr>
        <p:xfrm>
          <a:off x="545084" y="2003045"/>
          <a:ext cx="11490325" cy="776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07" name="Document" r:id="rId12" imgW="11497045" imgH="787879" progId="Word.Document.8">
                  <p:embed/>
                </p:oleObj>
              </mc:Choice>
              <mc:Fallback>
                <p:oleObj name="Document" r:id="rId12" imgW="11497045" imgH="78787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5084" y="2003045"/>
                        <a:ext cx="11490325" cy="776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128222"/>
              </p:ext>
            </p:extLst>
          </p:nvPr>
        </p:nvGraphicFramePr>
        <p:xfrm>
          <a:off x="578231" y="4277868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08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78231" y="4277868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6186449"/>
              </p:ext>
            </p:extLst>
          </p:nvPr>
        </p:nvGraphicFramePr>
        <p:xfrm>
          <a:off x="320040" y="136843"/>
          <a:ext cx="11490325" cy="1539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09" name="Document" r:id="rId18" imgW="11497045" imgH="1536221" progId="Word.Document.8">
                  <p:embed/>
                </p:oleObj>
              </mc:Choice>
              <mc:Fallback>
                <p:oleObj name="Document" r:id="rId18" imgW="11497045" imgH="153622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320040" y="136843"/>
                        <a:ext cx="11490325" cy="1539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矩形 3"/>
          <p:cNvSpPr/>
          <p:nvPr/>
        </p:nvSpPr>
        <p:spPr>
          <a:xfrm>
            <a:off x="766273" y="973836"/>
            <a:ext cx="316945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en-US" altLang="zh-CN" sz="2600" b="1" i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4)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3)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25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pic>
        <p:nvPicPr>
          <p:cNvPr id="15" name="返回">
            <a:hlinkClick r:id="rId20" action="ppaction://hlinksldjump"/>
          </p:cNvPr>
          <p:cNvPicPr>
            <a:picLocks noChangeAspect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18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utoUpdateAnimBg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【课堂达标】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9"/>
          <p:cNvSpPr txBox="1"/>
          <p:nvPr/>
        </p:nvSpPr>
        <p:spPr>
          <a:xfrm>
            <a:off x="202311" y="133276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51675" y="2178558"/>
            <a:ext cx="11373168" cy="1466469"/>
            <a:chOff x="274955" y="2526919"/>
            <a:chExt cx="11373168" cy="1466469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135343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6782650"/>
              </p:ext>
            </p:extLst>
          </p:nvPr>
        </p:nvGraphicFramePr>
        <p:xfrm>
          <a:off x="320040" y="236982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3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0040" y="236982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9325540"/>
              </p:ext>
            </p:extLst>
          </p:nvPr>
        </p:nvGraphicFramePr>
        <p:xfrm>
          <a:off x="472440" y="883285"/>
          <a:ext cx="11490325" cy="11890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4" name="Document" r:id="rId12" imgW="11497045" imgH="1186851" progId="Word.Document.8">
                  <p:embed/>
                </p:oleObj>
              </mc:Choice>
              <mc:Fallback>
                <p:oleObj name="Document" r:id="rId12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72440" y="883285"/>
                        <a:ext cx="11490325" cy="11890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87014616"/>
              </p:ext>
            </p:extLst>
          </p:nvPr>
        </p:nvGraphicFramePr>
        <p:xfrm>
          <a:off x="636524" y="2635123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5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36524" y="2635123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19"/>
          <p:cNvSpPr txBox="1"/>
          <p:nvPr/>
        </p:nvSpPr>
        <p:spPr>
          <a:xfrm>
            <a:off x="308991" y="72732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32638" y="2102358"/>
            <a:ext cx="11373168" cy="4134993"/>
            <a:chOff x="274955" y="2526919"/>
            <a:chExt cx="11373168" cy="4134993"/>
          </a:xfrm>
        </p:grpSpPr>
        <p:sp>
          <p:nvSpPr>
            <p:cNvPr id="10" name="圆角矩形 9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402196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676779" y="2398429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法一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直接法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56324" y="114457"/>
            <a:ext cx="11310607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圆心在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轴上，半径为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的圆的标准方程是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B.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 smtClean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D.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 smtClean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3473161"/>
              </p:ext>
            </p:extLst>
          </p:nvPr>
        </p:nvGraphicFramePr>
        <p:xfrm>
          <a:off x="700151" y="3111310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494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00151" y="3111310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0482" name="Picture 2" descr="B90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1002" y="2348865"/>
            <a:ext cx="2256153" cy="2599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矩形 15"/>
          <p:cNvSpPr/>
          <p:nvPr/>
        </p:nvSpPr>
        <p:spPr>
          <a:xfrm>
            <a:off x="622240" y="3709206"/>
            <a:ext cx="10761654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圆的标准方程是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法二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数形结合法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603885" y="4925949"/>
            <a:ext cx="1076165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作图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如图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，根据点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到圆心的距离为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，易知圆心为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619125" y="5528862"/>
            <a:ext cx="1076165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故圆的标准方程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是</a:t>
            </a:r>
            <a:r>
              <a:rPr lang="en-US" altLang="zh-CN" sz="2600" b="1" i="1" kern="100" dirty="0" smtClean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 smtClean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20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5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1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20091" y="188595"/>
            <a:ext cx="11423713" cy="1816908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的外部，则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的取值范围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endParaRPr lang="en-US" altLang="zh-CN" sz="2600" b="1" kern="100" dirty="0" smtClean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endParaRPr lang="en-US" altLang="zh-CN" sz="2600" b="1" kern="100" dirty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Times New Roman"/>
              </a:rPr>
              <a:t> 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80567" y="2204212"/>
            <a:ext cx="11373168" cy="2846325"/>
            <a:chOff x="274955" y="2526919"/>
            <a:chExt cx="11373168" cy="2846325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73329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575945" y="2512983"/>
            <a:ext cx="1119862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在圆外，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20968444"/>
              </p:ext>
            </p:extLst>
          </p:nvPr>
        </p:nvGraphicFramePr>
        <p:xfrm>
          <a:off x="636778" y="1006983"/>
          <a:ext cx="527367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7" name="文档" r:id="rId9" imgW="5273046" imgH="793624" progId="Word.Document.12">
                  <p:embed/>
                </p:oleObj>
              </mc:Choice>
              <mc:Fallback>
                <p:oleObj name="文档" r:id="rId9" imgW="5273046" imgH="7936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36778" y="1006983"/>
                        <a:ext cx="5273675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261443"/>
              </p:ext>
            </p:extLst>
          </p:nvPr>
        </p:nvGraphicFramePr>
        <p:xfrm>
          <a:off x="695325" y="3261360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8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95325" y="3261360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9930965"/>
              </p:ext>
            </p:extLst>
          </p:nvPr>
        </p:nvGraphicFramePr>
        <p:xfrm>
          <a:off x="715391" y="4054158"/>
          <a:ext cx="11490325" cy="77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9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15391" y="4054158"/>
                        <a:ext cx="11490325" cy="77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返回">
            <a:hlinkClick r:id="rId6" action="ppaction://hlinksldjump"/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545528" y="1685544"/>
            <a:ext cx="11373168" cy="3903726"/>
            <a:chOff x="274955" y="2526919"/>
            <a:chExt cx="11373168" cy="3903726"/>
          </a:xfrm>
        </p:grpSpPr>
        <p:sp>
          <p:nvSpPr>
            <p:cNvPr id="12" name="圆角矩形 11"/>
            <p:cNvSpPr/>
            <p:nvPr>
              <p:custDataLst>
                <p:tags r:id="rId1"/>
              </p:custDataLst>
            </p:nvPr>
          </p:nvSpPr>
          <p:spPr>
            <a:xfrm>
              <a:off x="274955" y="2639949"/>
              <a:ext cx="11373168" cy="379069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2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37500" y="2040035"/>
            <a:ext cx="1076165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的圆心为点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50571" y="221742"/>
            <a:ext cx="11423713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的圆心，且与直线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垂直，则直线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的方程是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2227786" y="867156"/>
            <a:ext cx="186301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3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52740" y="2674239"/>
            <a:ext cx="1076165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又因为直线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垂直，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95325" y="3334893"/>
            <a:ext cx="10761654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的斜率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由点斜式，得直线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>
              <a:lnSpc>
                <a:spcPct val="150000"/>
              </a:lnSpc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化简得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utoUpdateAnimBg="0"/>
      <p:bldP spid="2" grpId="0" autoUpdateAnimBg="0"/>
      <p:bldP spid="13" grpId="0" autoUpdateAnimBg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时精练</a:t>
            </a: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1630045" y="1628775"/>
            <a:ext cx="8901430" cy="3887470"/>
            <a:chOff x="2341" y="2565"/>
            <a:chExt cx="14018" cy="6122"/>
          </a:xfrm>
        </p:grpSpPr>
        <p:sp>
          <p:nvSpPr>
            <p:cNvPr id="7" name="圆角矩形 6"/>
            <p:cNvSpPr/>
            <p:nvPr>
              <p:custDataLst>
                <p:tags r:id="rId8"/>
              </p:custDataLst>
            </p:nvPr>
          </p:nvSpPr>
          <p:spPr>
            <a:xfrm>
              <a:off x="2341" y="2565"/>
              <a:ext cx="14018" cy="6123"/>
            </a:xfrm>
            <a:prstGeom prst="roundRect">
              <a:avLst>
                <a:gd name="adj" fmla="val 5095"/>
              </a:avLst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>
              <a:off x="3281" y="4494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10"/>
              </p:custDataLst>
            </p:nvPr>
          </p:nvCxnSpPr>
          <p:spPr>
            <a:xfrm>
              <a:off x="3281" y="5626"/>
              <a:ext cx="1213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>
              <p:custDataLst>
                <p:tags r:id="rId11"/>
              </p:custDataLst>
            </p:nvPr>
          </p:nvCxnSpPr>
          <p:spPr>
            <a:xfrm>
              <a:off x="3281" y="6773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>
            <a:hlinkClick r:id="rId13" action="ppaction://hlinksldjump"/>
          </p:cNvPr>
          <p:cNvSpPr txBox="1"/>
          <p:nvPr>
            <p:custDataLst>
              <p:tags r:id="rId1"/>
            </p:custDataLst>
          </p:nvPr>
        </p:nvSpPr>
        <p:spPr>
          <a:xfrm>
            <a:off x="5651246" y="4573905"/>
            <a:ext cx="1699260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课时精练</a:t>
            </a:r>
          </a:p>
        </p:txBody>
      </p:sp>
      <p:sp>
        <p:nvSpPr>
          <p:cNvPr id="29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4" action="ppaction://hlinksldjump"/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07260" y="2347595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一、圆的标准方程</a:t>
            </a:r>
          </a:p>
        </p:txBody>
      </p:sp>
      <p:sp>
        <p:nvSpPr>
          <p:cNvPr id="30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5" action="ppaction://hlinksldjump"/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07260" y="299212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二、点与圆的位置关系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6" action="ppaction://hlinksldjump"/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207260" y="376936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defRPr/>
            </a:pPr>
            <a:r>
              <a:rPr lang="zh-CN" altLang="en-US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三、求圆的标准方程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>
            <a:hlinkClick r:id="rId17" action="ppaction://hlinksldjump"/>
          </p:cNvPr>
          <p:cNvSpPr txBox="1"/>
          <p:nvPr>
            <p:custDataLst>
              <p:tags r:id="rId5"/>
            </p:custDataLst>
          </p:nvPr>
        </p:nvSpPr>
        <p:spPr>
          <a:xfrm>
            <a:off x="3262630" y="4573905"/>
            <a:ext cx="1727835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课堂达标</a:t>
            </a:r>
          </a:p>
        </p:txBody>
      </p:sp>
      <p:sp>
        <p:nvSpPr>
          <p:cNvPr id="12" name="梯形 11"/>
          <p:cNvSpPr/>
          <p:nvPr>
            <p:custDataLst>
              <p:tags r:id="rId6"/>
            </p:custDataLst>
          </p:nvPr>
        </p:nvSpPr>
        <p:spPr>
          <a:xfrm rot="10800000">
            <a:off x="4944110" y="1485265"/>
            <a:ext cx="2388235" cy="530860"/>
          </a:xfrm>
          <a:prstGeom prst="trapezoid">
            <a:avLst/>
          </a:prstGeom>
          <a:solidFill>
            <a:srgbClr val="6CA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8"/>
          <p:cNvSpPr txBox="1"/>
          <p:nvPr>
            <p:custDataLst>
              <p:tags r:id="rId7"/>
            </p:custDataLst>
          </p:nvPr>
        </p:nvSpPr>
        <p:spPr>
          <a:xfrm>
            <a:off x="5088255" y="1557655"/>
            <a:ext cx="2036445" cy="40005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800" dirty="0" smtClean="0">
                <a:solidFill>
                  <a:prstClr val="white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内容索引</a:t>
            </a:r>
          </a:p>
        </p:txBody>
      </p:sp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1"/>
            </p:custDataLst>
          </p:nvPr>
        </p:nvSpPr>
        <p:spPr>
          <a:xfrm>
            <a:off x="460181" y="178006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矩形 29"/>
          <p:cNvSpPr/>
          <p:nvPr>
            <p:custDataLst>
              <p:tags r:id="rId2"/>
            </p:custDataLst>
          </p:nvPr>
        </p:nvSpPr>
        <p:spPr>
          <a:xfrm>
            <a:off x="312202" y="722376"/>
            <a:ext cx="11187139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圆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的圆心坐标是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	B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D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87108" y="2691511"/>
            <a:ext cx="11373168" cy="1385571"/>
            <a:chOff x="274955" y="2526919"/>
            <a:chExt cx="11373168" cy="1385571"/>
          </a:xfrm>
        </p:grpSpPr>
        <p:sp>
          <p:nvSpPr>
            <p:cNvPr id="18" name="圆角矩形 17"/>
            <p:cNvSpPr/>
            <p:nvPr>
              <p:custDataLst>
                <p:tags r:id="rId3"/>
              </p:custDataLst>
            </p:nvPr>
          </p:nvSpPr>
          <p:spPr>
            <a:xfrm>
              <a:off x="274955" y="2639950"/>
              <a:ext cx="11373168" cy="12725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2" name="矩形 21"/>
          <p:cNvSpPr/>
          <p:nvPr/>
        </p:nvSpPr>
        <p:spPr>
          <a:xfrm>
            <a:off x="616966" y="3045333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由圆的标准方程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，得圆心为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，选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C.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2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27584" y="775716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14921" y="2178558"/>
            <a:ext cx="11373168" cy="1250443"/>
            <a:chOff x="274955" y="2526919"/>
            <a:chExt cx="11373168" cy="1250443"/>
          </a:xfrm>
        </p:grpSpPr>
        <p:sp>
          <p:nvSpPr>
            <p:cNvPr id="10" name="圆角矩形 9"/>
            <p:cNvSpPr/>
            <p:nvPr>
              <p:custDataLst>
                <p:tags r:id="rId5"/>
              </p:custDataLst>
            </p:nvPr>
          </p:nvSpPr>
          <p:spPr>
            <a:xfrm>
              <a:off x="274955" y="2639950"/>
              <a:ext cx="11373168" cy="113741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232791" y="145542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圆心在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轴上，半径为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的圆的标准方程是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6" name="矩形 15"/>
          <p:cNvSpPr/>
          <p:nvPr>
            <p:custDataLst>
              <p:tags r:id="rId4"/>
            </p:custDataLst>
          </p:nvPr>
        </p:nvSpPr>
        <p:spPr>
          <a:xfrm>
            <a:off x="467142" y="806196"/>
            <a:ext cx="1118713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4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B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4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D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3106969"/>
              </p:ext>
            </p:extLst>
          </p:nvPr>
        </p:nvGraphicFramePr>
        <p:xfrm>
          <a:off x="693737" y="2603056"/>
          <a:ext cx="9783763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9" name="Document" r:id="rId11" imgW="9789577" imgH="593425" progId="Word.Document.8">
                  <p:embed/>
                </p:oleObj>
              </mc:Choice>
              <mc:Fallback>
                <p:oleObj name="Document" r:id="rId11" imgW="9789577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93737" y="2603056"/>
                        <a:ext cx="9783763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1"/>
            </p:custDataLst>
          </p:nvPr>
        </p:nvSpPr>
        <p:spPr>
          <a:xfrm>
            <a:off x="4784598" y="139065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86918" y="2163318"/>
            <a:ext cx="11373168" cy="1803717"/>
            <a:chOff x="274955" y="2526919"/>
            <a:chExt cx="11373168" cy="1803717"/>
          </a:xfrm>
        </p:grpSpPr>
        <p:sp>
          <p:nvSpPr>
            <p:cNvPr id="12" name="圆角矩形 11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169068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/>
        </p:nvSpPr>
        <p:spPr>
          <a:xfrm>
            <a:off x="586296" y="2545749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圆的圆心为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).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直线经过一、二、四象限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en-US" altLang="zh-CN" sz="2600" b="1" kern="100" dirty="0" smtClean="0">
              <a:latin typeface="Times New Roman"/>
              <a:ea typeface="宋体" pitchFamily="2" charset="-122"/>
              <a:cs typeface="Times New Roman"/>
            </a:endParaRPr>
          </a:p>
        </p:txBody>
      </p:sp>
      <p:sp>
        <p:nvSpPr>
          <p:cNvPr id="20" name="矩形 19"/>
          <p:cNvSpPr/>
          <p:nvPr>
            <p:custDataLst>
              <p:tags r:id="rId2"/>
            </p:custDataLst>
          </p:nvPr>
        </p:nvSpPr>
        <p:spPr>
          <a:xfrm>
            <a:off x="138421" y="115062"/>
            <a:ext cx="11641381" cy="1198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经过第一、二、四象限，则圆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的圆心位于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0" name="矩形 9"/>
          <p:cNvSpPr/>
          <p:nvPr>
            <p:custDataLst>
              <p:tags r:id="rId3"/>
            </p:custDataLst>
          </p:nvPr>
        </p:nvSpPr>
        <p:spPr>
          <a:xfrm>
            <a:off x="405511" y="836676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第一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象限</a:t>
            </a:r>
            <a:r>
              <a:rPr lang="en-US" altLang="zh-CN" sz="2600" b="1" kern="100" dirty="0" smtClean="0">
                <a:latin typeface="Times New Roman"/>
                <a:cs typeface="Times New Roman"/>
              </a:rPr>
              <a:t>			</a:t>
            </a:r>
            <a:r>
              <a:rPr lang="zh-CN" altLang="zh-CN" sz="2600" b="1" kern="100" dirty="0" smtClean="0">
                <a:latin typeface="宋体"/>
                <a:ea typeface="Times New Roman"/>
                <a:cs typeface="Courier New"/>
              </a:rPr>
              <a:t> </a:t>
            </a:r>
            <a:r>
              <a:rPr lang="en-US" altLang="zh-CN" sz="2600" b="1" kern="100" dirty="0">
                <a:latin typeface="宋体"/>
                <a:ea typeface="Times New Roman"/>
                <a:cs typeface="Courier New"/>
              </a:rPr>
              <a:t>	B.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第二象限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第三象限</a:t>
            </a:r>
            <a:r>
              <a:rPr lang="zh-CN" altLang="zh-CN" sz="2600" b="1" kern="100" dirty="0">
                <a:latin typeface="宋体"/>
                <a:ea typeface="Times New Roman"/>
                <a:cs typeface="Courier New"/>
              </a:rPr>
              <a:t> </a:t>
            </a:r>
            <a:r>
              <a:rPr lang="en-US" altLang="zh-CN" sz="2600" b="1" kern="100" dirty="0">
                <a:latin typeface="宋体"/>
                <a:ea typeface="Times New Roman"/>
                <a:cs typeface="Courier New"/>
              </a:rPr>
              <a:t>	</a:t>
            </a:r>
            <a:r>
              <a:rPr lang="en-US" altLang="zh-CN" sz="2600" b="1" kern="100" dirty="0" smtClean="0">
                <a:latin typeface="宋体"/>
                <a:ea typeface="Times New Roman"/>
                <a:cs typeface="Courier New"/>
              </a:rPr>
              <a:t>			D</a:t>
            </a:r>
            <a:r>
              <a:rPr lang="en-US" altLang="zh-CN" sz="2600" b="1" kern="100" dirty="0">
                <a:latin typeface="宋体"/>
                <a:ea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第四象限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03885" y="3198755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50000"/>
              </a:lnSpc>
              <a:tabLst>
                <a:tab pos="2430780" algn="l"/>
              </a:tabLst>
            </a:pPr>
            <a:r>
              <a:rPr lang="en-US" altLang="zh-CN" sz="2600" b="1" kern="100" dirty="0">
                <a:solidFill>
                  <a:prstClr val="black"/>
                </a:solidFill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&lt;0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&gt;0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，即－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&gt;0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&lt;0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solidFill>
                  <a:prstClr val="black"/>
                </a:solidFill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圆心在第四象限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9" grpId="0"/>
      <p:bldP spid="13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1"/>
            </p:custDataLst>
          </p:nvPr>
        </p:nvSpPr>
        <p:spPr>
          <a:xfrm>
            <a:off x="5756716" y="71516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202311" y="145542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外接圆的标准方程是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17588" y="2257425"/>
            <a:ext cx="11373168" cy="2631283"/>
            <a:chOff x="274955" y="2526919"/>
            <a:chExt cx="11373168" cy="2631283"/>
          </a:xfrm>
        </p:grpSpPr>
        <p:sp>
          <p:nvSpPr>
            <p:cNvPr id="11" name="圆角矩形 10"/>
            <p:cNvSpPr/>
            <p:nvPr>
              <p:custDataLst>
                <p:tags r:id="rId5"/>
              </p:custDataLst>
            </p:nvPr>
          </p:nvSpPr>
          <p:spPr>
            <a:xfrm>
              <a:off x="274955" y="2639950"/>
              <a:ext cx="11373168" cy="251825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16966" y="2554859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如图所示，易得外接圆的圆心为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3" name="矩形 12"/>
          <p:cNvSpPr/>
          <p:nvPr>
            <p:custDataLst>
              <p:tags r:id="rId3"/>
            </p:custDataLst>
          </p:nvPr>
        </p:nvSpPr>
        <p:spPr>
          <a:xfrm>
            <a:off x="467142" y="836676"/>
            <a:ext cx="1118713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5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B.(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5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D.(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21506" name="Picture 2" descr="B91"/>
          <p:cNvPicPr>
            <a:picLocks noChangeAspect="1" noChangeArrowheads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79266" y="2613279"/>
            <a:ext cx="2317409" cy="1990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矩形 14"/>
          <p:cNvSpPr/>
          <p:nvPr>
            <p:custDataLst>
              <p:tags r:id="rId4"/>
            </p:custDataLst>
          </p:nvPr>
        </p:nvSpPr>
        <p:spPr>
          <a:xfrm>
            <a:off x="668797" y="3197733"/>
            <a:ext cx="10966708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半径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所求圆的标准方程为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15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5879973" y="173434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矩形 11"/>
          <p:cNvSpPr/>
          <p:nvPr>
            <p:custDataLst>
              <p:tags r:id="rId3"/>
            </p:custDataLst>
          </p:nvPr>
        </p:nvSpPr>
        <p:spPr>
          <a:xfrm>
            <a:off x="208751" y="98459"/>
            <a:ext cx="1152612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5.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zh-CN" sz="2600" b="1" kern="100" dirty="0">
                <a:latin typeface="宋体" pitchFamily="2" charset="-122"/>
                <a:ea typeface="宋体" pitchFamily="2" charset="-122"/>
                <a:cs typeface="Times New Roman"/>
              </a:rPr>
              <a:t>多选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以直线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与两坐标轴的一个交点为圆心，过另一个交点的圆的方程可能为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30288" y="2589784"/>
            <a:ext cx="11373168" cy="3494405"/>
            <a:chOff x="274955" y="2526919"/>
            <a:chExt cx="11373168" cy="3494405"/>
          </a:xfrm>
        </p:grpSpPr>
        <p:sp>
          <p:nvSpPr>
            <p:cNvPr id="17" name="圆角矩形 16"/>
            <p:cNvSpPr/>
            <p:nvPr>
              <p:custDataLst>
                <p:tags r:id="rId7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9" name="矩形 18"/>
              <p:cNvSpPr/>
              <p:nvPr>
                <p:custDataLst>
                  <p:tags r:id="rId8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>
                <p:custDataLst>
                  <p:tags r:id="rId9"/>
                </p:custDataLst>
              </p:nvPr>
            </p:nvPicPr>
            <p:blipFill>
              <a:blip r:embed="rId11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1" name="矩形 20"/>
          <p:cNvSpPr/>
          <p:nvPr/>
        </p:nvSpPr>
        <p:spPr>
          <a:xfrm>
            <a:off x="644906" y="2856738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令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586024" y="1239083"/>
            <a:ext cx="1107637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20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B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20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20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D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20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90626" y="3446907"/>
            <a:ext cx="11537950" cy="972574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1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令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1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与两坐标轴的交点分别为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67081049"/>
              </p:ext>
            </p:extLst>
          </p:nvPr>
        </p:nvGraphicFramePr>
        <p:xfrm>
          <a:off x="824738" y="4402455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13" name="Document" r:id="rId13" imgW="11497045" imgH="593425" progId="Word.Document.8">
                  <p:embed/>
                </p:oleObj>
              </mc:Choice>
              <mc:Fallback>
                <p:oleObj name="Document" r:id="rId1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824738" y="4402455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>
            <p:custDataLst>
              <p:tags r:id="rId5"/>
            </p:custDataLst>
          </p:nvPr>
        </p:nvSpPr>
        <p:spPr>
          <a:xfrm>
            <a:off x="704438" y="4925949"/>
            <a:ext cx="10966708" cy="11326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过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点的圆的方程为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20.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为圆心，过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点的圆的方程为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5" name="TextBox 19"/>
          <p:cNvSpPr txBox="1"/>
          <p:nvPr>
            <p:custDataLst>
              <p:tags r:id="rId6"/>
            </p:custDataLst>
          </p:nvPr>
        </p:nvSpPr>
        <p:spPr>
          <a:xfrm>
            <a:off x="369951" y="122301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1" grpId="0"/>
      <p:bldP spid="15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504888" y="1499997"/>
            <a:ext cx="11373168" cy="1803717"/>
            <a:chOff x="274955" y="2526919"/>
            <a:chExt cx="11373168" cy="1803717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169068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619506" y="1797431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将直线方程整理为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，可知直线恒过点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en-US" altLang="zh-CN" sz="2600" b="1" kern="100" dirty="0" smtClean="0">
              <a:latin typeface="Times New Roman"/>
              <a:ea typeface="宋体" pitchFamily="2" charset="-122"/>
              <a:cs typeface="Times New Roman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212124"/>
              </p:ext>
            </p:extLst>
          </p:nvPr>
        </p:nvGraphicFramePr>
        <p:xfrm>
          <a:off x="350520" y="219075"/>
          <a:ext cx="11490325" cy="1187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7" name="Document" r:id="rId8" imgW="11497045" imgH="1186851" progId="Word.Document.8">
                  <p:embed/>
                </p:oleObj>
              </mc:Choice>
              <mc:Fallback>
                <p:oleObj name="Document" r:id="rId8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50520" y="219075"/>
                        <a:ext cx="11490325" cy="1187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3938397" y="760476"/>
            <a:ext cx="300274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en-US" altLang="zh-CN" sz="2600" b="1" i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1)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2)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5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19125" y="2426087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just">
              <a:lnSpc>
                <a:spcPct val="150000"/>
              </a:lnSpc>
              <a:tabLst>
                <a:tab pos="2430780" algn="l"/>
              </a:tabLst>
            </a:pP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从而所求圆的方程为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solidFill>
                  <a:prstClr val="black"/>
                </a:solidFill>
                <a:latin typeface="Times New Roman"/>
                <a:ea typeface="宋体" pitchFamily="2" charset="-122"/>
                <a:cs typeface="Courier New"/>
              </a:rPr>
              <a:t>5.</a:t>
            </a:r>
            <a:endParaRPr lang="zh-CN" altLang="zh-CN" sz="1050" kern="100" dirty="0">
              <a:solidFill>
                <a:prstClr val="black"/>
              </a:solidFill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utoUpdateAnimBg="0"/>
      <p:bldP spid="3" grpId="0" autoUpdateAnimBg="0"/>
      <p:bldP spid="13" grpId="0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507428" y="1916811"/>
            <a:ext cx="11373168" cy="3494405"/>
            <a:chOff x="274955" y="2526919"/>
            <a:chExt cx="11373168" cy="3494405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3813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7278347"/>
              </p:ext>
            </p:extLst>
          </p:nvPr>
        </p:nvGraphicFramePr>
        <p:xfrm>
          <a:off x="258763" y="382588"/>
          <a:ext cx="11450637" cy="18557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8" name="Document" r:id="rId8" imgW="11588523" imgH="1883075" progId="Word.Document.8">
                  <p:embed/>
                </p:oleObj>
              </mc:Choice>
              <mc:Fallback>
                <p:oleObj name="Document" r:id="rId8" imgW="11588523" imgH="188307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58763" y="382588"/>
                        <a:ext cx="11450637" cy="18557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684018" y="1207770"/>
            <a:ext cx="14205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4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4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4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或－</a:t>
            </a:r>
            <a:r>
              <a:rPr lang="en-US" altLang="zh-CN" sz="24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6</a:t>
            </a:r>
            <a:endParaRPr lang="zh-CN" altLang="en-US" sz="24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8201678" y="1177290"/>
            <a:ext cx="3231975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2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zh-CN" altLang="zh-CN" sz="22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2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∞</a:t>
            </a:r>
            <a:r>
              <a:rPr lang="zh-CN" altLang="zh-CN" sz="22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，－</a:t>
            </a:r>
            <a:r>
              <a:rPr lang="en-US" altLang="zh-CN" sz="22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6)∪(</a:t>
            </a:r>
            <a:r>
              <a:rPr lang="zh-CN" altLang="zh-CN" sz="22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2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2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，＋</a:t>
            </a:r>
            <a:r>
              <a:rPr lang="en-US" altLang="zh-CN" sz="22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∞)</a:t>
            </a:r>
            <a:endParaRPr lang="zh-CN" altLang="en-US" sz="22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51980869"/>
              </p:ext>
            </p:extLst>
          </p:nvPr>
        </p:nvGraphicFramePr>
        <p:xfrm>
          <a:off x="606044" y="2340991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09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06044" y="2340991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9836913"/>
              </p:ext>
            </p:extLst>
          </p:nvPr>
        </p:nvGraphicFramePr>
        <p:xfrm>
          <a:off x="614363" y="3206750"/>
          <a:ext cx="11355387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0" name="Document" r:id="rId14" imgW="11497045" imgH="593425" progId="Word.Document.8">
                  <p:embed/>
                </p:oleObj>
              </mc:Choice>
              <mc:Fallback>
                <p:oleObj name="Document" r:id="rId1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14363" y="3206750"/>
                        <a:ext cx="11355387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391822"/>
              </p:ext>
            </p:extLst>
          </p:nvPr>
        </p:nvGraphicFramePr>
        <p:xfrm>
          <a:off x="639191" y="3820541"/>
          <a:ext cx="11490325" cy="776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1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39191" y="3820541"/>
                        <a:ext cx="11490325" cy="776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2844639"/>
              </p:ext>
            </p:extLst>
          </p:nvPr>
        </p:nvGraphicFramePr>
        <p:xfrm>
          <a:off x="655638" y="4654550"/>
          <a:ext cx="11353800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12" name="Document" r:id="rId20" imgW="11497045" imgH="593425" progId="Word.Document.8">
                  <p:embed/>
                </p:oleObj>
              </mc:Choice>
              <mc:Fallback>
                <p:oleObj name="Document" r:id="rId2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55638" y="4654550"/>
                        <a:ext cx="11353800" cy="585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474408" y="1052703"/>
            <a:ext cx="11373168" cy="3024379"/>
            <a:chOff x="274955" y="2526919"/>
            <a:chExt cx="11373168" cy="3024379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29113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589026" y="1380617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为圆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上的动点，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9" name="矩形 18"/>
          <p:cNvSpPr/>
          <p:nvPr>
            <p:custDataLst>
              <p:tags r:id="rId1"/>
            </p:custDataLst>
          </p:nvPr>
        </p:nvSpPr>
        <p:spPr>
          <a:xfrm>
            <a:off x="199771" y="188595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8.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上的动点，则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的最小值为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512504" y="234315"/>
            <a:ext cx="68800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4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19125" y="1996230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∈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[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1]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64845" y="3323342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有最小值－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utoUpdateAnimBg="0"/>
      <p:bldP spid="2" grpId="0" autoUpdateAnimBg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449522" y="1599058"/>
            <a:ext cx="11297729" cy="2478023"/>
            <a:chOff x="364998" y="1916811"/>
            <a:chExt cx="11297729" cy="2478023"/>
          </a:xfrm>
        </p:grpSpPr>
        <p:sp>
          <p:nvSpPr>
            <p:cNvPr id="27" name="圆角矩形 26"/>
            <p:cNvSpPr/>
            <p:nvPr>
              <p:custDataLst>
                <p:tags r:id="rId4"/>
              </p:custDataLst>
            </p:nvPr>
          </p:nvSpPr>
          <p:spPr>
            <a:xfrm>
              <a:off x="364998" y="2029841"/>
              <a:ext cx="11297729" cy="236499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5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199771" y="173355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9.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N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的标准方程为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6)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&gt;0).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  (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cs typeface="Courier New"/>
              </a:rPr>
              <a:t>(6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9)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N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上，求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562369" y="1942212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9)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N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544337" y="2596394"/>
            <a:ext cx="10966708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5)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(9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6)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8707238"/>
              </p:ext>
            </p:extLst>
          </p:nvPr>
        </p:nvGraphicFramePr>
        <p:xfrm>
          <a:off x="641350" y="3289300"/>
          <a:ext cx="11355388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09" name="Document" r:id="rId10" imgW="11497045" imgH="593425" progId="Word.Document.8">
                  <p:embed/>
                </p:oleObj>
              </mc:Choice>
              <mc:Fallback>
                <p:oleObj name="Document" r:id="rId1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41350" y="3289300"/>
                        <a:ext cx="11355388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33578" y="981457"/>
            <a:ext cx="11297729" cy="3743705"/>
            <a:chOff x="364998" y="1916811"/>
            <a:chExt cx="11297729" cy="3743705"/>
          </a:xfrm>
        </p:grpSpPr>
        <p:sp>
          <p:nvSpPr>
            <p:cNvPr id="10" name="圆角矩形 9"/>
            <p:cNvSpPr/>
            <p:nvPr>
              <p:custDataLst>
                <p:tags r:id="rId3"/>
              </p:custDataLst>
            </p:nvPr>
          </p:nvSpPr>
          <p:spPr>
            <a:xfrm>
              <a:off x="364998" y="2029841"/>
              <a:ext cx="11297729" cy="36306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矩形 10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2" name="图片 11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215011" y="158115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有一点在圆内，另一点在圆外，求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的取值范围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15945" y="1230504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由已知，得圆心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N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6).</a:t>
            </a:r>
            <a:endParaRPr lang="zh-CN" altLang="zh-CN" sz="105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3595627"/>
              </p:ext>
            </p:extLst>
          </p:nvPr>
        </p:nvGraphicFramePr>
        <p:xfrm>
          <a:off x="621284" y="1965643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6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1284" y="1965643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7406029"/>
              </p:ext>
            </p:extLst>
          </p:nvPr>
        </p:nvGraphicFramePr>
        <p:xfrm>
          <a:off x="654431" y="2620963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7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54431" y="2620963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1924354"/>
              </p:ext>
            </p:extLst>
          </p:nvPr>
        </p:nvGraphicFramePr>
        <p:xfrm>
          <a:off x="608711" y="3291840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8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08711" y="3291840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322699"/>
              </p:ext>
            </p:extLst>
          </p:nvPr>
        </p:nvGraphicFramePr>
        <p:xfrm>
          <a:off x="608711" y="3871278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9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08711" y="3871278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368550" y="31915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圆的标准方程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1"/>
            </p:custDataLst>
          </p:nvPr>
        </p:nvSpPr>
        <p:spPr>
          <a:xfrm>
            <a:off x="186012" y="142875"/>
            <a:ext cx="11641381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10.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矩形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的两条对角线相交于点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边所在直线的方程为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T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边所在直线上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25018" y="2031112"/>
            <a:ext cx="11297729" cy="3558158"/>
            <a:chOff x="364998" y="1916811"/>
            <a:chExt cx="11297729" cy="3558158"/>
          </a:xfrm>
        </p:grpSpPr>
        <p:sp>
          <p:nvSpPr>
            <p:cNvPr id="17" name="圆角矩形 16"/>
            <p:cNvSpPr/>
            <p:nvPr>
              <p:custDataLst>
                <p:tags r:id="rId4"/>
              </p:custDataLst>
            </p:nvPr>
          </p:nvSpPr>
          <p:spPr>
            <a:xfrm>
              <a:off x="364998" y="2029841"/>
              <a:ext cx="11297729" cy="344512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5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20" name="矩形 19"/>
          <p:cNvSpPr/>
          <p:nvPr/>
        </p:nvSpPr>
        <p:spPr>
          <a:xfrm>
            <a:off x="607385" y="2249679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因为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边所在直线的方程为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，且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AD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垂直，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463877" y="1284992"/>
            <a:ext cx="1129901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边所在直线的方程；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620915" y="2857119"/>
            <a:ext cx="11076375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AD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的斜率为－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又因为点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T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AD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AD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边所在直线的方程为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433578" y="981457"/>
            <a:ext cx="11297729" cy="5309170"/>
            <a:chOff x="364998" y="1916811"/>
            <a:chExt cx="11297729" cy="5309170"/>
          </a:xfrm>
        </p:grpSpPr>
        <p:sp>
          <p:nvSpPr>
            <p:cNvPr id="10" name="圆角矩形 9"/>
            <p:cNvSpPr/>
            <p:nvPr>
              <p:custDataLst>
                <p:tags r:id="rId3"/>
              </p:custDataLst>
            </p:nvPr>
          </p:nvSpPr>
          <p:spPr>
            <a:xfrm>
              <a:off x="364998" y="2029841"/>
              <a:ext cx="11297729" cy="51961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1" name="矩形 10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2" name="图片 11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260731" y="142875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ea typeface="宋体"/>
              </a:rPr>
              <a:t>(2)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求矩形</a:t>
            </a:r>
            <a:r>
              <a:rPr lang="en-US" altLang="zh-CN" sz="2600" b="1" i="1" kern="100" dirty="0">
                <a:latin typeface="Times New Roman"/>
                <a:ea typeface="宋体"/>
              </a:rPr>
              <a:t>ABCD</a:t>
            </a:r>
            <a:r>
              <a:rPr lang="zh-CN" altLang="zh-CN" sz="2600" b="1" kern="100" dirty="0">
                <a:latin typeface="Times New Roman"/>
                <a:ea typeface="宋体"/>
                <a:cs typeface="Times New Roman"/>
              </a:rPr>
              <a:t>外接圆的方程</a:t>
            </a:r>
            <a:r>
              <a:rPr lang="en-US" altLang="zh-CN" sz="2600" b="1" kern="100" dirty="0">
                <a:latin typeface="Times New Roman"/>
                <a:ea typeface="宋体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7204278"/>
              </p:ext>
            </p:extLst>
          </p:nvPr>
        </p:nvGraphicFramePr>
        <p:xfrm>
          <a:off x="625475" y="1375410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3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5475" y="1375410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319114"/>
              </p:ext>
            </p:extLst>
          </p:nvPr>
        </p:nvGraphicFramePr>
        <p:xfrm>
          <a:off x="655638" y="2348865"/>
          <a:ext cx="11490325" cy="11890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4" name="Document" r:id="rId12" imgW="11497045" imgH="1186851" progId="Word.Document.8">
                  <p:embed/>
                </p:oleObj>
              </mc:Choice>
              <mc:Fallback>
                <p:oleObj name="Document" r:id="rId12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55638" y="2348865"/>
                        <a:ext cx="11490325" cy="11890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7787111"/>
              </p:ext>
            </p:extLst>
          </p:nvPr>
        </p:nvGraphicFramePr>
        <p:xfrm>
          <a:off x="614363" y="3316288"/>
          <a:ext cx="11355387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5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14363" y="3316288"/>
                        <a:ext cx="11355387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2288217"/>
              </p:ext>
            </p:extLst>
          </p:nvPr>
        </p:nvGraphicFramePr>
        <p:xfrm>
          <a:off x="600075" y="3957638"/>
          <a:ext cx="11355388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6" name="Document" r:id="rId18" imgW="11497045" imgH="791114" progId="Word.Document.8">
                  <p:embed/>
                </p:oleObj>
              </mc:Choice>
              <mc:Fallback>
                <p:oleObj name="Document" r:id="rId1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00075" y="3957638"/>
                        <a:ext cx="11355388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1226228"/>
              </p:ext>
            </p:extLst>
          </p:nvPr>
        </p:nvGraphicFramePr>
        <p:xfrm>
          <a:off x="608711" y="4615815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7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08711" y="4615815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7317628"/>
              </p:ext>
            </p:extLst>
          </p:nvPr>
        </p:nvGraphicFramePr>
        <p:xfrm>
          <a:off x="623951" y="5157216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8" name="Document" r:id="rId24" imgW="11497045" imgH="593425" progId="Word.Document.8">
                  <p:embed/>
                </p:oleObj>
              </mc:Choice>
              <mc:Fallback>
                <p:oleObj name="Document" r:id="rId2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23951" y="5157216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6723260"/>
              </p:ext>
            </p:extLst>
          </p:nvPr>
        </p:nvGraphicFramePr>
        <p:xfrm>
          <a:off x="560324" y="5711190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29" name="Document" r:id="rId27" imgW="11497045" imgH="593425" progId="Word.Document.8">
                  <p:embed/>
                </p:oleObj>
              </mc:Choice>
              <mc:Fallback>
                <p:oleObj name="Document" r:id="rId2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8"/>
                      <a:stretch>
                        <a:fillRect/>
                      </a:stretch>
                    </p:blipFill>
                    <p:spPr>
                      <a:xfrm>
                        <a:off x="560324" y="5711190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284216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1"/>
            </p:custDataLst>
          </p:nvPr>
        </p:nvSpPr>
        <p:spPr>
          <a:xfrm>
            <a:off x="252663" y="814421"/>
            <a:ext cx="11757795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轴均相切，且过点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的半径长为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61454" y="1578864"/>
            <a:ext cx="11373168" cy="4658487"/>
            <a:chOff x="274955" y="2526919"/>
            <a:chExt cx="11373168" cy="4658487"/>
          </a:xfrm>
        </p:grpSpPr>
        <p:sp>
          <p:nvSpPr>
            <p:cNvPr id="19" name="圆角矩形 18"/>
            <p:cNvSpPr/>
            <p:nvPr>
              <p:custDataLst>
                <p:tags r:id="rId5"/>
              </p:custDataLst>
            </p:nvPr>
          </p:nvSpPr>
          <p:spPr>
            <a:xfrm>
              <a:off x="274955" y="2639949"/>
              <a:ext cx="11373168" cy="454545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1" name="矩形 20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2" name="图片 21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3" name="矩形 22"/>
          <p:cNvSpPr/>
          <p:nvPr/>
        </p:nvSpPr>
        <p:spPr>
          <a:xfrm>
            <a:off x="536842" y="1877475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根据题意，若圆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轴均相切，则圆心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590695" y="836676"/>
            <a:ext cx="85632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或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5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547480" y="2503932"/>
            <a:ext cx="11412000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上时，设圆心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2" name="矩形 11"/>
          <p:cNvSpPr/>
          <p:nvPr>
            <p:custDataLst>
              <p:tags r:id="rId3"/>
            </p:custDataLst>
          </p:nvPr>
        </p:nvSpPr>
        <p:spPr>
          <a:xfrm>
            <a:off x="562720" y="3182493"/>
            <a:ext cx="11412000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此时圆的标准方程为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将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代入可得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，解得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638920" y="4971669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此时圆的半径长为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；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上时，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6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utoUpdateAnimBg="0"/>
      <p:bldP spid="2" grpId="0" autoUpdateAnimBg="0"/>
      <p:bldP spid="11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76555" y="836676"/>
            <a:ext cx="11373168" cy="3888486"/>
            <a:chOff x="274955" y="2526919"/>
            <a:chExt cx="11373168" cy="3888486"/>
          </a:xfrm>
        </p:grpSpPr>
        <p:sp>
          <p:nvSpPr>
            <p:cNvPr id="9" name="圆角矩形 8"/>
            <p:cNvSpPr/>
            <p:nvPr>
              <p:custDataLst>
                <p:tags r:id="rId1"/>
              </p:custDataLst>
            </p:nvPr>
          </p:nvSpPr>
          <p:spPr>
            <a:xfrm>
              <a:off x="274955" y="2639949"/>
              <a:ext cx="11373168" cy="37754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2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3"/>
                </p:custDataLst>
              </p:nvPr>
            </p:nvPicPr>
            <p:blipFill>
              <a:blip r:embed="rId5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3" name="矩形 12"/>
          <p:cNvSpPr/>
          <p:nvPr/>
        </p:nvSpPr>
        <p:spPr>
          <a:xfrm>
            <a:off x="557162" y="1261237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设圆心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60249" y="1906516"/>
            <a:ext cx="11087744" cy="2492990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此时圆的标准方程为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将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代入可得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，方程无解，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综上所述，圆的半径长为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204403" y="127635"/>
            <a:ext cx="11757795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已知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圆心在第二象限，半径为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与两坐标轴都相切，则圆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的标准方程为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；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关于直线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对称的圆的方程为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507174" y="2125345"/>
            <a:ext cx="11373168" cy="4112006"/>
            <a:chOff x="274955" y="2526919"/>
            <a:chExt cx="11373168" cy="4112006"/>
          </a:xfrm>
        </p:grpSpPr>
        <p:sp>
          <p:nvSpPr>
            <p:cNvPr id="18" name="圆角矩形 17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99897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2" name="矩形 21"/>
          <p:cNvSpPr/>
          <p:nvPr/>
        </p:nvSpPr>
        <p:spPr>
          <a:xfrm>
            <a:off x="582562" y="2408716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由题意可得所求的圆在第二象限，圆心为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113731" y="757809"/>
            <a:ext cx="3002745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en-US" altLang="zh-CN" sz="2600" b="1" i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2)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(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2)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4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90279" y="1348168"/>
            <a:ext cx="158408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en-US" altLang="zh-CN" sz="2600" b="1" baseline="30000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4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19125" y="3043688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所以圆的标准方程为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19125" y="3676529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关于直线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的对称点为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775305"/>
              </p:ext>
            </p:extLst>
          </p:nvPr>
        </p:nvGraphicFramePr>
        <p:xfrm>
          <a:off x="763588" y="4284663"/>
          <a:ext cx="11355387" cy="17605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1" name="Document" r:id="rId9" imgW="11497045" imgH="1780276" progId="Word.Document.8">
                  <p:embed/>
                </p:oleObj>
              </mc:Choice>
              <mc:Fallback>
                <p:oleObj name="Document" r:id="rId9" imgW="11497045" imgH="178027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63588" y="4284663"/>
                        <a:ext cx="11355387" cy="17605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" grpId="0" autoUpdateAnimBg="0"/>
      <p:bldP spid="3" grpId="0" autoUpdateAnimBg="0"/>
      <p:bldP spid="14" grpId="0"/>
      <p:bldP spid="15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91934" y="620649"/>
            <a:ext cx="11373168" cy="3024379"/>
            <a:chOff x="274955" y="2526919"/>
            <a:chExt cx="11373168" cy="3024379"/>
          </a:xfrm>
        </p:grpSpPr>
        <p:sp>
          <p:nvSpPr>
            <p:cNvPr id="9" name="圆角矩形 8"/>
            <p:cNvSpPr/>
            <p:nvPr>
              <p:custDataLst>
                <p:tags r:id="rId3"/>
              </p:custDataLst>
            </p:nvPr>
          </p:nvSpPr>
          <p:spPr>
            <a:xfrm>
              <a:off x="274955" y="2639950"/>
              <a:ext cx="11373168" cy="29113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7275675"/>
              </p:ext>
            </p:extLst>
          </p:nvPr>
        </p:nvGraphicFramePr>
        <p:xfrm>
          <a:off x="669671" y="1052703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05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69671" y="1052703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570336" y="2166537"/>
            <a:ext cx="10538791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故所求圆的圆心为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所以所求圆的标准方程为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2"/>
            </p:custDataLst>
          </p:nvPr>
        </p:nvSpPr>
        <p:spPr>
          <a:xfrm>
            <a:off x="148971" y="56515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  (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且周长最小的圆的方程；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48818" y="1454277"/>
            <a:ext cx="11297729" cy="2622804"/>
            <a:chOff x="389254" y="2564892"/>
            <a:chExt cx="11297729" cy="2622804"/>
          </a:xfrm>
        </p:grpSpPr>
        <p:sp>
          <p:nvSpPr>
            <p:cNvPr id="27" name="圆角矩形 26"/>
            <p:cNvSpPr/>
            <p:nvPr>
              <p:custDataLst>
                <p:tags r:id="rId3"/>
              </p:custDataLst>
            </p:nvPr>
          </p:nvSpPr>
          <p:spPr>
            <a:xfrm>
              <a:off x="389254" y="2677923"/>
              <a:ext cx="11297729" cy="250977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4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/>
        </p:nvSpPr>
        <p:spPr>
          <a:xfrm>
            <a:off x="558306" y="1753015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为直径时，过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的圆的半径最小，从而周长最小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1402988"/>
              </p:ext>
            </p:extLst>
          </p:nvPr>
        </p:nvGraphicFramePr>
        <p:xfrm>
          <a:off x="700151" y="2451925"/>
          <a:ext cx="11490325" cy="7762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40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00151" y="2451925"/>
                        <a:ext cx="11490325" cy="7762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0021979"/>
              </p:ext>
            </p:extLst>
          </p:nvPr>
        </p:nvGraphicFramePr>
        <p:xfrm>
          <a:off x="682625" y="3275013"/>
          <a:ext cx="11355388" cy="587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41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82625" y="3275013"/>
                        <a:ext cx="11355388" cy="587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235946" y="173355"/>
            <a:ext cx="1129901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且圆心在直线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上的圆的方程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78154" y="991743"/>
            <a:ext cx="11297729" cy="4165473"/>
            <a:chOff x="389254" y="2564892"/>
            <a:chExt cx="11297729" cy="4165473"/>
          </a:xfrm>
        </p:grpSpPr>
        <p:sp>
          <p:nvSpPr>
            <p:cNvPr id="13" name="圆角矩形 12"/>
            <p:cNvSpPr/>
            <p:nvPr>
              <p:custDataLst>
                <p:tags r:id="rId3"/>
              </p:custDataLst>
            </p:nvPr>
          </p:nvSpPr>
          <p:spPr>
            <a:xfrm>
              <a:off x="389254" y="2677923"/>
              <a:ext cx="11297729" cy="405244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4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3711312"/>
              </p:ext>
            </p:extLst>
          </p:nvPr>
        </p:nvGraphicFramePr>
        <p:xfrm>
          <a:off x="585978" y="1390650"/>
          <a:ext cx="11490325" cy="7762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30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85978" y="1390650"/>
                        <a:ext cx="11490325" cy="7762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9445671"/>
              </p:ext>
            </p:extLst>
          </p:nvPr>
        </p:nvGraphicFramePr>
        <p:xfrm>
          <a:off x="590804" y="221011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31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90804" y="221011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5998116"/>
              </p:ext>
            </p:extLst>
          </p:nvPr>
        </p:nvGraphicFramePr>
        <p:xfrm>
          <a:off x="621284" y="2865438"/>
          <a:ext cx="11490325" cy="579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32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21284" y="2865438"/>
                        <a:ext cx="11490325" cy="579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1702215"/>
              </p:ext>
            </p:extLst>
          </p:nvPr>
        </p:nvGraphicFramePr>
        <p:xfrm>
          <a:off x="700151" y="3460115"/>
          <a:ext cx="11490325" cy="57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33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00151" y="3460115"/>
                        <a:ext cx="11490325" cy="57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6529287"/>
              </p:ext>
            </p:extLst>
          </p:nvPr>
        </p:nvGraphicFramePr>
        <p:xfrm>
          <a:off x="639191" y="4099560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34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39191" y="4099560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464058" y="437769"/>
            <a:ext cx="11297729" cy="4287393"/>
            <a:chOff x="389254" y="2564892"/>
            <a:chExt cx="11297729" cy="4287393"/>
          </a:xfrm>
        </p:grpSpPr>
        <p:sp>
          <p:nvSpPr>
            <p:cNvPr id="20" name="圆角矩形 19"/>
            <p:cNvSpPr/>
            <p:nvPr>
              <p:custDataLst>
                <p:tags r:id="rId2"/>
              </p:custDataLst>
            </p:nvPr>
          </p:nvSpPr>
          <p:spPr>
            <a:xfrm>
              <a:off x="389254" y="2677923"/>
              <a:ext cx="11297729" cy="417436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2" name="图片 21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23" name="矩形 22"/>
          <p:cNvSpPr/>
          <p:nvPr/>
        </p:nvSpPr>
        <p:spPr>
          <a:xfrm>
            <a:off x="588786" y="766987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法二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　待定系数法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19125" y="1363859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设圆的方程为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13605911"/>
              </p:ext>
            </p:extLst>
          </p:nvPr>
        </p:nvGraphicFramePr>
        <p:xfrm>
          <a:off x="761111" y="2057400"/>
          <a:ext cx="11490325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64" name="Document" r:id="rId8" imgW="11497045" imgH="1384540" progId="Word.Document.8">
                  <p:embed/>
                </p:oleObj>
              </mc:Choice>
              <mc:Fallback>
                <p:oleObj name="Document" r:id="rId8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61111" y="2057400"/>
                        <a:ext cx="11490325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6008046"/>
              </p:ext>
            </p:extLst>
          </p:nvPr>
        </p:nvGraphicFramePr>
        <p:xfrm>
          <a:off x="654431" y="3566160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65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54431" y="3566160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799587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>
            <p:custDataLst>
              <p:tags r:id="rId2"/>
            </p:custDataLst>
          </p:nvPr>
        </p:nvSpPr>
        <p:spPr>
          <a:xfrm>
            <a:off x="217447" y="776573"/>
            <a:ext cx="11757795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在实数范围内变化时，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与</a:t>
            </a:r>
            <a:endParaRPr lang="en-US" altLang="zh-CN" sz="2600" b="1" kern="100" dirty="0" smtClean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endParaRPr lang="en-US" altLang="zh-CN" sz="2600" b="1" i="1" kern="100" dirty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i="1" kern="100" dirty="0" smtClean="0">
                <a:latin typeface="Times New Roman"/>
                <a:cs typeface="Times New Roman"/>
              </a:rPr>
              <a:t>    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 smtClean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恒在一个定圆上，则定圆方程是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0098561"/>
              </p:ext>
            </p:extLst>
          </p:nvPr>
        </p:nvGraphicFramePr>
        <p:xfrm>
          <a:off x="6877050" y="1619250"/>
          <a:ext cx="5257800" cy="781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77" name="文档" r:id="rId8" imgW="5269437" imgH="793387" progId="Word.Document.12">
                  <p:embed/>
                </p:oleObj>
              </mc:Choice>
              <mc:Fallback>
                <p:oleObj name="文档" r:id="rId8" imgW="5269437" imgH="79338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877050" y="1619250"/>
                        <a:ext cx="5257800" cy="781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组合 8"/>
          <p:cNvGrpSpPr/>
          <p:nvPr/>
        </p:nvGrpSpPr>
        <p:grpSpPr>
          <a:xfrm>
            <a:off x="631761" y="2796159"/>
            <a:ext cx="11373168" cy="3009138"/>
            <a:chOff x="274955" y="2526919"/>
            <a:chExt cx="11373168" cy="3009138"/>
          </a:xfrm>
        </p:grpSpPr>
        <p:sp>
          <p:nvSpPr>
            <p:cNvPr id="10" name="圆角矩形 9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289610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10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707149" y="3033810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，易知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728472" y="3684022"/>
            <a:ext cx="11310607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时，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过定点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O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，斜率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en-US" altLang="zh-CN" sz="2600" b="1" i="1" kern="100" baseline="-250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4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的方程可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化为</a:t>
            </a:r>
            <a:endParaRPr lang="en-US" altLang="zh-CN" sz="2600" b="1" kern="100" dirty="0" smtClean="0">
              <a:latin typeface="Times New Roman"/>
              <a:ea typeface="宋体" pitchFamily="2" charset="-122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i="1" kern="100" dirty="0" smtClean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 smtClean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95325" y="4957451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因此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过定点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17583" y="188595"/>
            <a:ext cx="11653330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1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圆的定义是什么？确定一个圆需要哪些几何要素？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solidFill>
                  <a:srgbClr val="0000FF"/>
                </a:solidFill>
                <a:latin typeface="Times New Roman"/>
                <a:ea typeface="黑体"/>
                <a:cs typeface="Times New Roman"/>
              </a:rPr>
              <a:t>	</a:t>
            </a:r>
            <a:r>
              <a:rPr lang="zh-CN" altLang="zh-CN" sz="2600" b="1" kern="100" dirty="0" smtClean="0">
                <a:solidFill>
                  <a:srgbClr val="0000FF"/>
                </a:solidFill>
                <a:latin typeface="Times New Roman"/>
                <a:ea typeface="黑体"/>
                <a:cs typeface="Times New Roman"/>
              </a:rPr>
              <a:t>提示</a:t>
            </a: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宋体" pitchFamily="2" charset="-122"/>
                <a:cs typeface="Times New Roman"/>
              </a:rPr>
              <a:t>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平面内到定点的距离等于定长的点的集合叫做圆，有圆心和半径可以确定一个圆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50571" y="2014119"/>
            <a:ext cx="11423713" cy="119885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2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在平面直角坐标系中，给定圆心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和半径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en-US" altLang="zh-CN" sz="2600" b="1" kern="100" dirty="0">
                <a:latin typeface="Times New Roman"/>
                <a:cs typeface="Courier New"/>
              </a:rPr>
              <a:t>&gt;0)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，你能推导圆的方程吗？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938914"/>
              </p:ext>
            </p:extLst>
          </p:nvPr>
        </p:nvGraphicFramePr>
        <p:xfrm>
          <a:off x="651129" y="33274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7" name="Document" r:id="rId5" imgW="11497045" imgH="593425" progId="Word.Document.8">
                  <p:embed/>
                </p:oleObj>
              </mc:Choice>
              <mc:Fallback>
                <p:oleObj name="Document" r:id="rId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51129" y="33274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4604452"/>
              </p:ext>
            </p:extLst>
          </p:nvPr>
        </p:nvGraphicFramePr>
        <p:xfrm>
          <a:off x="663956" y="3975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8" name="Document" r:id="rId8" imgW="11497045" imgH="593425" progId="Word.Document.8">
                  <p:embed/>
                </p:oleObj>
              </mc:Choice>
              <mc:Fallback>
                <p:oleObj name="Document" r:id="rId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63956" y="3975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9907648"/>
              </p:ext>
            </p:extLst>
          </p:nvPr>
        </p:nvGraphicFramePr>
        <p:xfrm>
          <a:off x="638556" y="46228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9" name="Document" r:id="rId11" imgW="11497045" imgH="593425" progId="Word.Document.8">
                  <p:embed/>
                </p:oleObj>
              </mc:Choice>
              <mc:Fallback>
                <p:oleObj name="Document" r:id="rId1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38556" y="46228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18338" y="404622"/>
            <a:ext cx="11373168" cy="5616702"/>
            <a:chOff x="274955" y="2526919"/>
            <a:chExt cx="11373168" cy="5616702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550367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5" name="矩形 14"/>
          <p:cNvSpPr/>
          <p:nvPr/>
        </p:nvSpPr>
        <p:spPr>
          <a:xfrm>
            <a:off x="527622" y="1439037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则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k</a:t>
            </a:r>
            <a:r>
              <a:rPr lang="en-US" altLang="zh-CN" sz="2600" b="1" i="1" kern="100" baseline="-250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45000" dirty="0">
                <a:latin typeface="Times New Roman"/>
                <a:ea typeface="宋体" pitchFamily="2" charset="-122"/>
              </a:rPr>
              <a:t>1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·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k</a:t>
            </a:r>
            <a:r>
              <a:rPr lang="en-US" altLang="zh-CN" sz="2600" b="1" i="1" kern="100" baseline="-25000" dirty="0">
                <a:latin typeface="Times New Roman"/>
                <a:ea typeface="宋体" pitchFamily="2" charset="-122"/>
              </a:rPr>
              <a:t>l</a:t>
            </a:r>
            <a:r>
              <a:rPr lang="en-US" altLang="zh-CN" sz="2600" b="1" kern="100" baseline="-45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5678361"/>
              </p:ext>
            </p:extLst>
          </p:nvPr>
        </p:nvGraphicFramePr>
        <p:xfrm>
          <a:off x="641350" y="709613"/>
          <a:ext cx="11355388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30" name="Document" r:id="rId8" imgW="11497045" imgH="791114" progId="Word.Document.8">
                  <p:embed/>
                </p:oleObj>
              </mc:Choice>
              <mc:Fallback>
                <p:oleObj name="Document" r:id="rId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41350" y="709613"/>
                        <a:ext cx="11355388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矩形 17"/>
          <p:cNvSpPr/>
          <p:nvPr/>
        </p:nvSpPr>
        <p:spPr>
          <a:xfrm>
            <a:off x="509778" y="2087118"/>
            <a:ext cx="11310607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互相垂直，故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PO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，连接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OA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则直线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的交点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必在以线段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AO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为直径的圆上，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3242824"/>
              </p:ext>
            </p:extLst>
          </p:nvPr>
        </p:nvGraphicFramePr>
        <p:xfrm>
          <a:off x="614363" y="3357563"/>
          <a:ext cx="11355387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31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4363" y="3357563"/>
                        <a:ext cx="11355387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404855"/>
              </p:ext>
            </p:extLst>
          </p:nvPr>
        </p:nvGraphicFramePr>
        <p:xfrm>
          <a:off x="590804" y="4107561"/>
          <a:ext cx="11490325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32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90804" y="4107561"/>
                        <a:ext cx="11490325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6171279"/>
              </p:ext>
            </p:extLst>
          </p:nvPr>
        </p:nvGraphicFramePr>
        <p:xfrm>
          <a:off x="623951" y="5063109"/>
          <a:ext cx="11490325" cy="777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33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23951" y="5063109"/>
                        <a:ext cx="11490325" cy="777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45" y="-4919"/>
            <a:ext cx="12209490" cy="6867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1932305" y="2492375"/>
            <a:ext cx="1216660" cy="13544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创新设计字体-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>
            <a:lum bright="100000"/>
          </a:blip>
          <a:stretch>
            <a:fillRect/>
          </a:stretch>
        </p:blipFill>
        <p:spPr>
          <a:xfrm>
            <a:off x="1950403" y="2564765"/>
            <a:ext cx="1180465" cy="1209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211126" y="2494791"/>
            <a:ext cx="4648455" cy="582295"/>
          </a:xfrm>
          <a:prstGeom prst="rect">
            <a:avLst/>
          </a:prstGeom>
        </p:spPr>
        <p:txBody>
          <a:bodyPr wrap="square" lIns="91410" tIns="45704" rIns="91410" bIns="45704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本课结束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3206825" y="2929049"/>
            <a:ext cx="7465308" cy="913055"/>
          </a:xfrm>
          <a:prstGeom prst="rect">
            <a:avLst/>
          </a:prstGeom>
        </p:spPr>
        <p:txBody>
          <a:bodyPr vert="horz" lIns="91412" tIns="45707" rIns="91412" bIns="45707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更多精彩内容请登录：</a:t>
            </a:r>
            <a:r>
              <a:rPr lang="en-US" altLang="zh-CN" sz="2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www.xinjiaoyu.com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>
            <p:custDataLst>
              <p:tags r:id="rId1"/>
            </p:custDataLst>
          </p:nvPr>
        </p:nvSpPr>
        <p:spPr>
          <a:xfrm>
            <a:off x="0" y="0"/>
            <a:ext cx="12189600" cy="6535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287345" y="808258"/>
            <a:ext cx="11310607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在平面直角坐标系中，我们称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为圆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的</a:t>
            </a:r>
            <a:r>
              <a:rPr lang="en-US" altLang="zh-CN" sz="2600" b="1" kern="100" dirty="0" smtClean="0">
                <a:latin typeface="Times New Roman"/>
                <a:ea typeface="宋体"/>
                <a:cs typeface="Times New Roman"/>
                <a:sym typeface="Times New Roman"/>
              </a:rPr>
              <a:t>______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方程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其中</a:t>
            </a:r>
            <a:r>
              <a:rPr lang="en-US" altLang="zh-CN" sz="2600" b="1" kern="100" dirty="0" smtClean="0">
                <a:latin typeface="Times New Roman"/>
                <a:ea typeface="宋体"/>
                <a:cs typeface="Times New Roman"/>
                <a:sym typeface="Times New Roman"/>
              </a:rPr>
              <a:t>_________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圆心，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r>
              <a:rPr lang="en-US" altLang="zh-CN" sz="2600" b="1" kern="100" dirty="0" smtClean="0">
                <a:latin typeface="Times New Roman"/>
                <a:ea typeface="宋体"/>
                <a:cs typeface="Times New Roman"/>
                <a:sym typeface="Times New Roman"/>
              </a:rPr>
              <a:t>______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  <p:sp>
        <p:nvSpPr>
          <p:cNvPr id="2" name="矩形 1"/>
          <p:cNvSpPr/>
          <p:nvPr/>
        </p:nvSpPr>
        <p:spPr>
          <a:xfrm>
            <a:off x="8913738" y="885634"/>
            <a:ext cx="8547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kern="10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标准</a:t>
            </a:r>
            <a:endParaRPr lang="zh-CN" altLang="en-US" sz="260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469860" y="1430147"/>
            <a:ext cx="107433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kern="10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(</a:t>
            </a:r>
            <a:r>
              <a:rPr lang="en-US" altLang="zh-CN" sz="2600" b="1" i="1" kern="10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a</a:t>
            </a:r>
            <a:r>
              <a:rPr lang="zh-CN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，</a:t>
            </a:r>
            <a:r>
              <a:rPr lang="en-US" altLang="zh-CN" sz="2600" b="1" i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b</a:t>
            </a:r>
            <a:r>
              <a:rPr lang="en-US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)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744330" y="1499997"/>
            <a:ext cx="8547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kern="10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半径</a:t>
            </a:r>
            <a:endParaRPr lang="zh-CN" altLang="en-US" sz="260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3" grpId="0" autoUpdateAnimBg="0"/>
      <p:bldP spid="5" grpId="0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58464"/>
            <a:ext cx="1611952" cy="3462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温馨提示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92096" y="1769364"/>
            <a:ext cx="11097932" cy="2417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当圆心在原点即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时，方程为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当圆心在原点即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，半径长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时，方程为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，称为单位圆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相同的圆，建立坐标系不同时，圆心坐标不同，导致圆的方程不同，但是半径是不变的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244666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226822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81592" y="775716"/>
            <a:ext cx="11423713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P85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练习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写出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下列圆的标准方程：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圆心是</a:t>
            </a:r>
            <a:r>
              <a:rPr lang="en-US" altLang="zh-CN" sz="2600" b="1" kern="100" dirty="0">
                <a:latin typeface="Times New Roman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36181" y="2178558"/>
            <a:ext cx="11373168" cy="2546604"/>
            <a:chOff x="389255" y="2564892"/>
            <a:chExt cx="11373168" cy="2546604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243357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20" name="矩形 19"/>
          <p:cNvSpPr/>
          <p:nvPr/>
        </p:nvSpPr>
        <p:spPr>
          <a:xfrm>
            <a:off x="514282" y="2476887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圆心为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，且过点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2160726"/>
              </p:ext>
            </p:extLst>
          </p:nvPr>
        </p:nvGraphicFramePr>
        <p:xfrm>
          <a:off x="623951" y="3217989"/>
          <a:ext cx="11490325" cy="5794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9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3951" y="3217989"/>
                        <a:ext cx="11490325" cy="5794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矩形 20"/>
          <p:cNvSpPr/>
          <p:nvPr/>
        </p:nvSpPr>
        <p:spPr>
          <a:xfrm>
            <a:off x="540258" y="3752729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∴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圆的标准方程为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KSO_WPP_MARK_KEY" val="711c9dad-a909-41b7-9593-a6b949574769"/>
  <p:tag name="COMMONDATA" val="eyJoZGlkIjoiYTU1NWQzNDk4MmFiN2NhNjM0MGQzNmIzYzY4OWJmNG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2007-2010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3055</Words>
  <Application>Microsoft Office PowerPoint</Application>
  <PresentationFormat>自定义</PresentationFormat>
  <Paragraphs>259</Paragraphs>
  <Slides>61</Slides>
  <Notes>23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61</vt:i4>
      </vt:variant>
    </vt:vector>
  </HeadingPairs>
  <TitlesOfParts>
    <vt:vector size="65" baseType="lpstr">
      <vt:lpstr>Office 主题​​</vt:lpstr>
      <vt:lpstr>1_Office 主题</vt:lpstr>
      <vt:lpstr>Document</vt:lpstr>
      <vt:lpstr>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zhongyao.kang</dc:creator>
  <cp:lastModifiedBy>user</cp:lastModifiedBy>
  <cp:revision>663</cp:revision>
  <dcterms:created xsi:type="dcterms:W3CDTF">2016-06-07T15:36:00Z</dcterms:created>
  <dcterms:modified xsi:type="dcterms:W3CDTF">2024-04-23T10:27:30Z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BBD87887B81541C79A7E256C31261CD2</vt:lpwstr>
  </property>
</Properties>
</file>

<file path=docProps/thumbnail.jpeg>
</file>